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42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434BD-8CE7-4138-A3A5-8D97AA61AE5A}" type="datetimeFigureOut">
              <a:rPr lang="ko-KR" altLang="en-US" smtClean="0"/>
              <a:t>2020-08-31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56EF2-3A7E-4528-9846-1FEDF9AD12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90961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434BD-8CE7-4138-A3A5-8D97AA61AE5A}" type="datetimeFigureOut">
              <a:rPr lang="ko-KR" altLang="en-US" smtClean="0"/>
              <a:t>2020-08-31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56EF2-3A7E-4528-9846-1FEDF9AD12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16691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434BD-8CE7-4138-A3A5-8D97AA61AE5A}" type="datetimeFigureOut">
              <a:rPr lang="ko-KR" altLang="en-US" smtClean="0"/>
              <a:t>2020-08-31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56EF2-3A7E-4528-9846-1FEDF9AD12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58877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434BD-8CE7-4138-A3A5-8D97AA61AE5A}" type="datetimeFigureOut">
              <a:rPr lang="ko-KR" altLang="en-US" smtClean="0"/>
              <a:t>2020-08-31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56EF2-3A7E-4528-9846-1FEDF9AD12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82133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434BD-8CE7-4138-A3A5-8D97AA61AE5A}" type="datetimeFigureOut">
              <a:rPr lang="ko-KR" altLang="en-US" smtClean="0"/>
              <a:t>2020-08-31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56EF2-3A7E-4528-9846-1FEDF9AD12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52383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434BD-8CE7-4138-A3A5-8D97AA61AE5A}" type="datetimeFigureOut">
              <a:rPr lang="ko-KR" altLang="en-US" smtClean="0"/>
              <a:t>2020-08-31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56EF2-3A7E-4528-9846-1FEDF9AD12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9974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434BD-8CE7-4138-A3A5-8D97AA61AE5A}" type="datetimeFigureOut">
              <a:rPr lang="ko-KR" altLang="en-US" smtClean="0"/>
              <a:t>2020-08-31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56EF2-3A7E-4528-9846-1FEDF9AD12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75548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434BD-8CE7-4138-A3A5-8D97AA61AE5A}" type="datetimeFigureOut">
              <a:rPr lang="ko-KR" altLang="en-US" smtClean="0"/>
              <a:t>2020-08-31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56EF2-3A7E-4528-9846-1FEDF9AD12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84668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434BD-8CE7-4138-A3A5-8D97AA61AE5A}" type="datetimeFigureOut">
              <a:rPr lang="ko-KR" altLang="en-US" smtClean="0"/>
              <a:t>2020-08-31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56EF2-3A7E-4528-9846-1FEDF9AD12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8728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434BD-8CE7-4138-A3A5-8D97AA61AE5A}" type="datetimeFigureOut">
              <a:rPr lang="ko-KR" altLang="en-US" smtClean="0"/>
              <a:t>2020-08-31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56EF2-3A7E-4528-9846-1FEDF9AD12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72531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434BD-8CE7-4138-A3A5-8D97AA61AE5A}" type="datetimeFigureOut">
              <a:rPr lang="ko-KR" altLang="en-US" smtClean="0"/>
              <a:t>2020-08-31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56EF2-3A7E-4528-9846-1FEDF9AD12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2824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7434BD-8CE7-4138-A3A5-8D97AA61AE5A}" type="datetimeFigureOut">
              <a:rPr lang="ko-KR" altLang="en-US" smtClean="0"/>
              <a:t>2020-08-31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F56EF2-3A7E-4528-9846-1FEDF9AD12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53398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ouroffice.co.kr/design/design.html" TargetMode="External"/><Relationship Id="rId2" Type="http://schemas.openxmlformats.org/officeDocument/2006/relationships/hyperlink" Target="https://www.tourboss.co.kr/tmbi_hotel/list1.html?b_uid_s=69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tourboss.co.kr/good/good_reg3.html" TargetMode="External"/><Relationship Id="rId5" Type="http://schemas.openxmlformats.org/officeDocument/2006/relationships/hyperlink" Target="https://www.tourboss.co.kr/tmbi_hotel/hotel_view.html?&amp;b_uid_s=69&amp;m_uid_s=462&amp;s_uid_s=&amp;checkin_dt_s=&amp;checkout_dt_s=&amp;hseq=219" TargetMode="External"/><Relationship Id="rId4" Type="http://schemas.openxmlformats.org/officeDocument/2006/relationships/hyperlink" Target="https://www.tourboss.co.kr/hotel/hotel_view.html?b_uid_s=69&amp;m_uid_s=462&amp;s_uid_s=&amp;hseq=219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aeiltour.co.kr/main/index.asp" TargetMode="External"/><Relationship Id="rId2" Type="http://schemas.openxmlformats.org/officeDocument/2006/relationships/hyperlink" Target="https://www.tourboss.co.kr/main/main.html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ktravelkorea.com/toadmin/member/person_member_list.html" TargetMode="External"/><Relationship Id="rId2" Type="http://schemas.openxmlformats.org/officeDocument/2006/relationships/hyperlink" Target="https://www.tktravelkorea.com/toadmin/res_good/index.html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64756" y="109195"/>
            <a:ext cx="11911914" cy="6654070"/>
          </a:xfrm>
        </p:spPr>
        <p:txBody>
          <a:bodyPr>
            <a:normAutofit fontScale="92500" lnSpcReduction="10000"/>
          </a:bodyPr>
          <a:lstStyle/>
          <a:p>
            <a:pPr algn="l">
              <a:lnSpc>
                <a:spcPct val="120000"/>
              </a:lnSpc>
            </a:pPr>
            <a:r>
              <a:rPr lang="ko-KR" altLang="en-US" sz="1400" dirty="0" smtClean="0"/>
              <a:t>■</a:t>
            </a:r>
            <a:r>
              <a:rPr lang="en-US" altLang="ko-KR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01</a:t>
            </a:r>
            <a:r>
              <a:rPr lang="en-US" altLang="ko-KR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. PC</a:t>
            </a:r>
            <a:r>
              <a:rPr lang="ko-KR" altLang="en-US" sz="1500" dirty="0" err="1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모바일</a:t>
            </a:r>
            <a:r>
              <a:rPr lang="ko-KR" altLang="en-US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호텔예약</a:t>
            </a:r>
            <a:r>
              <a:rPr lang="en-US" altLang="ko-KR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&amp;</a:t>
            </a:r>
            <a:r>
              <a:rPr lang="ko-KR" altLang="en-US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결재 불가</a:t>
            </a:r>
            <a:r>
              <a:rPr lang="en-US" altLang="ko-KR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(</a:t>
            </a:r>
            <a:r>
              <a:rPr lang="ko-KR" altLang="en-US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데이터 수정</a:t>
            </a:r>
            <a:r>
              <a:rPr lang="en-US" altLang="ko-KR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) </a:t>
            </a:r>
            <a:r>
              <a:rPr lang="ko-KR" altLang="en-US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및 인기상품 </a:t>
            </a:r>
            <a:r>
              <a:rPr lang="ko-KR" altLang="en-US" sz="1500" dirty="0" err="1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안나오고</a:t>
            </a:r>
            <a:r>
              <a:rPr lang="ko-KR" altLang="en-US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등수 나오지 않음</a:t>
            </a:r>
            <a:endParaRPr lang="en-US" altLang="ko-KR" sz="1500" dirty="0" smtClean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algn="l">
              <a:lnSpc>
                <a:spcPct val="120000"/>
              </a:lnSpc>
            </a:pPr>
            <a:r>
              <a:rPr lang="ko-KR" altLang="en-US" sz="1500" dirty="0" err="1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모바일에서는</a:t>
            </a:r>
            <a:r>
              <a:rPr lang="ko-KR" altLang="en-US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호텔예약으로 들어가면 호텔 검색 창이 </a:t>
            </a:r>
            <a:r>
              <a:rPr lang="ko-KR" altLang="en-US" sz="1500" dirty="0" err="1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나와야되는데</a:t>
            </a:r>
            <a:r>
              <a:rPr lang="ko-KR" altLang="en-US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나오지 </a:t>
            </a:r>
            <a:r>
              <a:rPr lang="ko-KR" altLang="en-US" sz="1500" dirty="0" err="1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않고있음</a:t>
            </a:r>
            <a:endParaRPr lang="en-US" altLang="ko-KR" sz="1500" dirty="0" smtClean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algn="l">
              <a:lnSpc>
                <a:spcPct val="120000"/>
              </a:lnSpc>
            </a:pPr>
            <a:r>
              <a:rPr lang="ko-KR" altLang="en-US" sz="1600" dirty="0" smtClean="0">
                <a:latin typeface="나눔고딕" panose="020D0604000000000000" pitchFamily="50" charset="-127"/>
                <a:ea typeface="나눔고딕" panose="020D0604000000000000" pitchFamily="50" charset="-127"/>
                <a:hlinkClick r:id="rId2"/>
              </a:rPr>
              <a:t>참고</a:t>
            </a:r>
            <a:r>
              <a:rPr lang="en-US" altLang="ko-KR" sz="1600" dirty="0" smtClean="0">
                <a:latin typeface="나눔고딕" panose="020D0604000000000000" pitchFamily="50" charset="-127"/>
                <a:ea typeface="나눔고딕" panose="020D0604000000000000" pitchFamily="50" charset="-127"/>
                <a:hlinkClick r:id="rId2"/>
              </a:rPr>
              <a:t>1)https://www.tourboss.co.kr/tmbi_hotel/list1.html?b_uid_s=69</a:t>
            </a:r>
            <a:endParaRPr lang="en-US" altLang="ko-KR" sz="1600" dirty="0" smtClean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algn="l">
              <a:lnSpc>
                <a:spcPct val="120000"/>
              </a:lnSpc>
            </a:pPr>
            <a:r>
              <a:rPr lang="ko-KR" altLang="en-US" sz="1600" dirty="0" smtClean="0">
                <a:latin typeface="나눔고딕" panose="020D0604000000000000" pitchFamily="50" charset="-127"/>
                <a:ea typeface="나눔고딕" panose="020D0604000000000000" pitchFamily="50" charset="-127"/>
                <a:hlinkClick r:id="rId3"/>
              </a:rPr>
              <a:t>참고</a:t>
            </a:r>
            <a:r>
              <a:rPr lang="en-US" altLang="ko-KR" sz="1600" dirty="0" smtClean="0">
                <a:latin typeface="나눔고딕" panose="020D0604000000000000" pitchFamily="50" charset="-127"/>
                <a:ea typeface="나눔고딕" panose="020D0604000000000000" pitchFamily="50" charset="-127"/>
                <a:hlinkClick r:id="rId3"/>
              </a:rPr>
              <a:t>2)http://www.touroffice.co.kr/design/design.html</a:t>
            </a:r>
            <a:r>
              <a:rPr lang="en-US" altLang="ko-KR" sz="16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/>
            </a:r>
            <a:br>
              <a:rPr lang="en-US" altLang="ko-KR" sz="16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</a:br>
            <a:endParaRPr lang="en-US" altLang="ko-KR" sz="1600" dirty="0" smtClean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algn="l">
              <a:lnSpc>
                <a:spcPct val="120000"/>
              </a:lnSpc>
            </a:pPr>
            <a:r>
              <a:rPr lang="ko-KR" altLang="en-US" sz="1600" dirty="0"/>
              <a:t>■ </a:t>
            </a:r>
            <a:r>
              <a:rPr lang="en-US" altLang="ko-KR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02</a:t>
            </a:r>
            <a:r>
              <a:rPr lang="en-US" altLang="ko-KR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. </a:t>
            </a:r>
            <a:r>
              <a:rPr lang="ko-KR" altLang="en-US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관리자모드 여행상품</a:t>
            </a:r>
            <a:r>
              <a:rPr lang="en-US" altLang="ko-KR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/</a:t>
            </a:r>
            <a:r>
              <a:rPr lang="ko-KR" altLang="en-US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호텔예약</a:t>
            </a:r>
            <a:r>
              <a:rPr lang="en-US" altLang="ko-KR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/</a:t>
            </a:r>
            <a:r>
              <a:rPr lang="ko-KR" altLang="en-US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티켓예약 플랜 관리에 공급가</a:t>
            </a:r>
            <a:r>
              <a:rPr lang="en-US" altLang="ko-KR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/</a:t>
            </a:r>
            <a:r>
              <a:rPr lang="ko-KR" altLang="en-US" sz="1500" dirty="0" err="1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정상가</a:t>
            </a:r>
            <a:r>
              <a:rPr lang="en-US" altLang="ko-KR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/</a:t>
            </a:r>
            <a:r>
              <a:rPr lang="ko-KR" altLang="en-US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할인율</a:t>
            </a:r>
            <a:r>
              <a:rPr lang="en-US" altLang="ko-KR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(</a:t>
            </a:r>
            <a:r>
              <a:rPr lang="ko-KR" altLang="en-US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자동입력</a:t>
            </a:r>
            <a:r>
              <a:rPr lang="en-US" altLang="ko-KR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)/</a:t>
            </a:r>
            <a:r>
              <a:rPr lang="ko-KR" altLang="en-US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판매가를 입력할 수 있게</a:t>
            </a:r>
            <a:endParaRPr lang="en-US" altLang="ko-KR" sz="1500" dirty="0" smtClean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algn="l">
              <a:lnSpc>
                <a:spcPct val="120000"/>
              </a:lnSpc>
            </a:pPr>
            <a:r>
              <a:rPr lang="ko-KR" altLang="en-US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작업해서 </a:t>
            </a:r>
            <a:r>
              <a:rPr lang="en-US" altLang="ko-KR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TK</a:t>
            </a:r>
            <a:r>
              <a:rPr lang="ko-KR" altLang="en-US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직원이 수기 </a:t>
            </a:r>
            <a:r>
              <a:rPr lang="ko-KR" altLang="en-US" sz="1500" dirty="0" err="1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예약등록시</a:t>
            </a:r>
            <a:r>
              <a:rPr lang="ko-KR" altLang="en-US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공급처 페이지에 공급가격이 </a:t>
            </a:r>
            <a:r>
              <a:rPr lang="ko-KR" altLang="en-US" sz="1500" dirty="0" err="1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자동입력되도록</a:t>
            </a:r>
            <a:r>
              <a:rPr lang="ko-KR" altLang="en-US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ko-KR" altLang="en-US" sz="1500" dirty="0" err="1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로직을</a:t>
            </a:r>
            <a:r>
              <a:rPr lang="ko-KR" altLang="en-US" sz="15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ko-KR" altLang="en-US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추가</a:t>
            </a:r>
            <a:r>
              <a:rPr lang="en-US" altLang="ko-KR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*</a:t>
            </a:r>
            <a:r>
              <a:rPr lang="ko-KR" altLang="en-US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공급가소계</a:t>
            </a:r>
            <a:r>
              <a:rPr lang="en-US" altLang="ko-KR" sz="1500" dirty="0" smtClean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(</a:t>
            </a:r>
            <a:r>
              <a:rPr lang="ko-KR" altLang="en-US" sz="1500" dirty="0" smtClean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공급처연동</a:t>
            </a:r>
            <a:r>
              <a:rPr lang="en-US" altLang="ko-KR" sz="1500" dirty="0" smtClean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)</a:t>
            </a:r>
          </a:p>
          <a:p>
            <a:pPr algn="l">
              <a:lnSpc>
                <a:spcPct val="120000"/>
              </a:lnSpc>
            </a:pPr>
            <a:endParaRPr lang="en-US" altLang="ko-KR" sz="1500" dirty="0" smtClean="0">
              <a:solidFill>
                <a:srgbClr val="FF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algn="l">
              <a:lnSpc>
                <a:spcPct val="120000"/>
              </a:lnSpc>
            </a:pPr>
            <a:r>
              <a:rPr lang="ko-KR" altLang="en-US" sz="1600" dirty="0"/>
              <a:t>■ </a:t>
            </a:r>
            <a:r>
              <a:rPr lang="en-US" altLang="ko-KR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03</a:t>
            </a:r>
            <a:r>
              <a:rPr lang="en-US" altLang="ko-KR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. PC </a:t>
            </a:r>
            <a:r>
              <a:rPr lang="ko-KR" altLang="en-US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여행대장에서 </a:t>
            </a:r>
            <a:r>
              <a:rPr lang="ko-KR" altLang="en-US" sz="1500" dirty="0" err="1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호텔예약시</a:t>
            </a:r>
            <a:r>
              <a:rPr lang="ko-KR" altLang="en-US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ko-KR" altLang="en-US" sz="1500" dirty="0" err="1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객실별</a:t>
            </a:r>
            <a:r>
              <a:rPr lang="ko-KR" altLang="en-US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요금정보 입력불가 오류</a:t>
            </a:r>
            <a:r>
              <a:rPr lang="en-US" altLang="ko-KR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(</a:t>
            </a:r>
            <a:r>
              <a:rPr lang="ko-KR" altLang="en-US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데이터 연동 안됨</a:t>
            </a:r>
            <a:r>
              <a:rPr lang="en-US" altLang="ko-KR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)-</a:t>
            </a:r>
            <a:r>
              <a:rPr lang="ko-KR" altLang="en-US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정상금액</a:t>
            </a:r>
            <a:r>
              <a:rPr lang="en-US" altLang="ko-KR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/</a:t>
            </a:r>
            <a:r>
              <a:rPr lang="ko-KR" altLang="en-US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판매금액 </a:t>
            </a:r>
            <a:r>
              <a:rPr lang="en-US" altLang="ko-KR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2</a:t>
            </a:r>
            <a:r>
              <a:rPr lang="ko-KR" altLang="en-US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가지 </a:t>
            </a:r>
            <a:r>
              <a:rPr lang="ko-KR" altLang="en-US" sz="1500" dirty="0" err="1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연동안됨</a:t>
            </a:r>
            <a:endParaRPr lang="en-US" altLang="ko-KR" sz="1500" dirty="0" smtClean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algn="l">
              <a:lnSpc>
                <a:spcPct val="120000"/>
              </a:lnSpc>
            </a:pPr>
            <a:r>
              <a:rPr lang="ko-KR" altLang="en-US" sz="1600" dirty="0" smtClean="0">
                <a:latin typeface="나눔고딕" panose="020D0604000000000000" pitchFamily="50" charset="-127"/>
                <a:ea typeface="나눔고딕" panose="020D0604000000000000" pitchFamily="50" charset="-127"/>
                <a:hlinkClick r:id="rId4"/>
              </a:rPr>
              <a:t>참고</a:t>
            </a:r>
            <a:r>
              <a:rPr lang="en-US" altLang="ko-KR" sz="1600" dirty="0" smtClean="0">
                <a:latin typeface="나눔고딕" panose="020D0604000000000000" pitchFamily="50" charset="-127"/>
                <a:ea typeface="나눔고딕" panose="020D0604000000000000" pitchFamily="50" charset="-127"/>
                <a:hlinkClick r:id="rId4"/>
              </a:rPr>
              <a:t>)https://www.tourboss.co.kr/hotel/hotel_view.html?b_uid_s=69&amp;m_uid_s=462&amp;s_uid_s=&amp;hseq=219</a:t>
            </a:r>
            <a:endParaRPr lang="en-US" altLang="ko-KR" sz="1600" dirty="0" smtClean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algn="l">
              <a:lnSpc>
                <a:spcPct val="120000"/>
              </a:lnSpc>
            </a:pPr>
            <a:endParaRPr lang="en-US" altLang="ko-KR" sz="1600" dirty="0" smtClean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algn="l">
              <a:lnSpc>
                <a:spcPct val="120000"/>
              </a:lnSpc>
            </a:pPr>
            <a:r>
              <a:rPr lang="ko-KR" altLang="en-US" sz="1600" dirty="0"/>
              <a:t>■ </a:t>
            </a:r>
            <a:r>
              <a:rPr lang="en-US" altLang="ko-KR" sz="16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04</a:t>
            </a:r>
            <a:r>
              <a:rPr lang="en-US" altLang="ko-KR" sz="16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. </a:t>
            </a:r>
            <a:r>
              <a:rPr lang="ko-KR" altLang="en-US" sz="1600" dirty="0" err="1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모바일</a:t>
            </a:r>
            <a:r>
              <a:rPr lang="ko-KR" altLang="en-US" sz="16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여행대장에서 </a:t>
            </a:r>
            <a:r>
              <a:rPr lang="ko-KR" altLang="en-US" sz="1600" dirty="0" err="1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호텔예약시</a:t>
            </a:r>
            <a:r>
              <a:rPr lang="ko-KR" altLang="en-US" sz="16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객실전경 사진 </a:t>
            </a:r>
            <a:r>
              <a:rPr lang="ko-KR" altLang="en-US" sz="1600" dirty="0" err="1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필요없음</a:t>
            </a:r>
            <a:r>
              <a:rPr lang="ko-KR" altLang="en-US" sz="16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en-US" altLang="ko-KR" sz="16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/ </a:t>
            </a:r>
            <a:r>
              <a:rPr lang="ko-KR" altLang="en-US" sz="16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중간에 호텔소개</a:t>
            </a:r>
            <a:r>
              <a:rPr lang="en-US" altLang="ko-KR" sz="16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lang="ko-KR" altLang="en-US" sz="16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시설소개</a:t>
            </a:r>
            <a:r>
              <a:rPr lang="en-US" altLang="ko-KR" sz="16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,</a:t>
            </a:r>
            <a:r>
              <a:rPr lang="ko-KR" altLang="en-US" sz="16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이용안내</a:t>
            </a:r>
            <a:r>
              <a:rPr lang="en-US" altLang="ko-KR" sz="16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,</a:t>
            </a:r>
            <a:r>
              <a:rPr lang="ko-KR" altLang="en-US" sz="16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ko-KR" altLang="en-US" sz="16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취소규정 탭이</a:t>
            </a:r>
            <a:endParaRPr lang="en-US" altLang="ko-KR" sz="1600" dirty="0" smtClean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algn="l">
              <a:lnSpc>
                <a:spcPct val="120000"/>
              </a:lnSpc>
            </a:pPr>
            <a:r>
              <a:rPr lang="ko-KR" altLang="en-US" sz="16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상단 </a:t>
            </a:r>
            <a:r>
              <a:rPr lang="ko-KR" altLang="en-US" sz="1600" dirty="0" err="1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대분류</a:t>
            </a:r>
            <a:r>
              <a:rPr lang="ko-KR" altLang="en-US" sz="16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밑으로 고정되어야 하는데 사라짐 </a:t>
            </a:r>
            <a:r>
              <a:rPr lang="en-US" altLang="ko-KR" sz="16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-&gt; </a:t>
            </a:r>
            <a:r>
              <a:rPr lang="ko-KR" altLang="en-US" sz="16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고정시켜서 편리하게 이용 변경</a:t>
            </a:r>
            <a:endParaRPr lang="en-US" altLang="ko-KR" sz="1600" dirty="0" smtClean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algn="l">
              <a:lnSpc>
                <a:spcPct val="120000"/>
              </a:lnSpc>
            </a:pPr>
            <a:r>
              <a:rPr lang="en-US" altLang="ko-KR" sz="1600" dirty="0" err="1" smtClean="0">
                <a:latin typeface="나눔고딕" panose="020D0604000000000000" pitchFamily="50" charset="-127"/>
                <a:ea typeface="나눔고딕" panose="020D0604000000000000" pitchFamily="50" charset="-127"/>
                <a:hlinkClick r:id="rId5"/>
              </a:rPr>
              <a:t>tmbi_hotel</a:t>
            </a:r>
            <a:r>
              <a:rPr lang="en-US" altLang="ko-KR" sz="1600" dirty="0" smtClean="0">
                <a:latin typeface="나눔고딕" panose="020D0604000000000000" pitchFamily="50" charset="-127"/>
                <a:ea typeface="나눔고딕" panose="020D0604000000000000" pitchFamily="50" charset="-127"/>
                <a:hlinkClick r:id="rId5"/>
              </a:rPr>
              <a:t>/hotel_view.html?&amp;b_uid_s=69&amp;m_uid_s=462&amp;s_uid_s=&amp;checkin_dt_s=&amp;checkout_dt_s=&amp;</a:t>
            </a:r>
            <a:r>
              <a:rPr lang="en-US" altLang="ko-KR" sz="1600" dirty="0" err="1" smtClean="0">
                <a:latin typeface="나눔고딕" panose="020D0604000000000000" pitchFamily="50" charset="-127"/>
                <a:ea typeface="나눔고딕" panose="020D0604000000000000" pitchFamily="50" charset="-127"/>
                <a:hlinkClick r:id="rId5"/>
              </a:rPr>
              <a:t>hseq</a:t>
            </a:r>
            <a:r>
              <a:rPr lang="en-US" altLang="ko-KR" sz="1600" dirty="0" smtClean="0">
                <a:latin typeface="나눔고딕" panose="020D0604000000000000" pitchFamily="50" charset="-127"/>
                <a:ea typeface="나눔고딕" panose="020D0604000000000000" pitchFamily="50" charset="-127"/>
                <a:hlinkClick r:id="rId5"/>
              </a:rPr>
              <a:t>=219</a:t>
            </a:r>
            <a:endParaRPr lang="en-US" altLang="ko-KR" sz="1600" dirty="0" smtClean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algn="l">
              <a:lnSpc>
                <a:spcPct val="120000"/>
              </a:lnSpc>
            </a:pPr>
            <a:endParaRPr lang="en-US" altLang="ko-KR" sz="1600" dirty="0" smtClean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algn="l">
              <a:lnSpc>
                <a:spcPct val="120000"/>
              </a:lnSpc>
            </a:pPr>
            <a:r>
              <a:rPr lang="ko-KR" altLang="en-US" sz="1600" dirty="0"/>
              <a:t>■ </a:t>
            </a:r>
            <a:r>
              <a:rPr lang="en-US" altLang="ko-KR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05</a:t>
            </a:r>
            <a:r>
              <a:rPr lang="en-US" altLang="ko-KR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. PC </a:t>
            </a:r>
            <a:r>
              <a:rPr lang="ko-KR" altLang="en-US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여행대장</a:t>
            </a:r>
            <a:r>
              <a:rPr lang="en-US" altLang="ko-KR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/TKTRAVEL</a:t>
            </a:r>
            <a:r>
              <a:rPr lang="ko-KR" altLang="en-US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에서 </a:t>
            </a:r>
            <a:r>
              <a:rPr lang="ko-KR" altLang="en-US" sz="1500" dirty="0" err="1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예약진행시</a:t>
            </a:r>
            <a:r>
              <a:rPr lang="ko-KR" altLang="en-US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예약자 정보입력</a:t>
            </a:r>
            <a:r>
              <a:rPr lang="en-US" altLang="ko-KR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-&gt;</a:t>
            </a:r>
            <a:r>
              <a:rPr lang="ko-KR" altLang="en-US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예약완료</a:t>
            </a:r>
            <a:r>
              <a:rPr lang="en-US" altLang="ko-KR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-&gt;</a:t>
            </a:r>
            <a:r>
              <a:rPr lang="ko-KR" altLang="en-US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결재하기 </a:t>
            </a:r>
            <a:r>
              <a:rPr lang="ko-KR" altLang="en-US" sz="1500" dirty="0" err="1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로직에서</a:t>
            </a:r>
            <a:r>
              <a:rPr lang="ko-KR" altLang="en-US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ko-KR" altLang="en-US" sz="1500" dirty="0" err="1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모바일</a:t>
            </a:r>
            <a:r>
              <a:rPr lang="ko-KR" altLang="en-US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작업을 했듯이</a:t>
            </a:r>
            <a:endParaRPr lang="en-US" altLang="ko-KR" sz="1500" dirty="0" smtClean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algn="l">
              <a:lnSpc>
                <a:spcPct val="120000"/>
              </a:lnSpc>
            </a:pPr>
            <a:r>
              <a:rPr lang="ko-KR" altLang="en-US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결재의 편의성과 빠른 결재를 위해 예약완료 페이지를 건너 띄어 결재하기로 이동 후 </a:t>
            </a:r>
            <a:r>
              <a:rPr lang="ko-KR" altLang="en-US" sz="1500" dirty="0" err="1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마이페이지에서</a:t>
            </a:r>
            <a:r>
              <a:rPr lang="ko-KR" altLang="en-US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예약 확인 간소화</a:t>
            </a:r>
            <a:endParaRPr lang="en-US" altLang="ko-KR" sz="1500" dirty="0" smtClean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algn="l">
              <a:lnSpc>
                <a:spcPct val="120000"/>
              </a:lnSpc>
            </a:pPr>
            <a:r>
              <a:rPr lang="ko-KR" altLang="en-US" sz="1600" dirty="0" smtClean="0">
                <a:latin typeface="나눔고딕" panose="020D0604000000000000" pitchFamily="50" charset="-127"/>
                <a:ea typeface="나눔고딕" panose="020D0604000000000000" pitchFamily="50" charset="-127"/>
                <a:hlinkClick r:id="rId6"/>
              </a:rPr>
              <a:t>참고</a:t>
            </a:r>
            <a:r>
              <a:rPr lang="en-US" altLang="ko-KR" sz="1600" dirty="0" smtClean="0">
                <a:latin typeface="나눔고딕" panose="020D0604000000000000" pitchFamily="50" charset="-127"/>
                <a:ea typeface="나눔고딕" panose="020D0604000000000000" pitchFamily="50" charset="-127"/>
                <a:hlinkClick r:id="rId6"/>
              </a:rPr>
              <a:t>)https://www.tourboss.co.kr/good/good_reg3.html</a:t>
            </a:r>
            <a:endParaRPr lang="en-US" altLang="ko-KR" sz="1600" dirty="0" smtClean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algn="l">
              <a:lnSpc>
                <a:spcPct val="120000"/>
              </a:lnSpc>
            </a:pPr>
            <a:endParaRPr lang="en-US" altLang="ko-KR" sz="1600" dirty="0" smtClean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algn="l">
              <a:lnSpc>
                <a:spcPct val="120000"/>
              </a:lnSpc>
            </a:pPr>
            <a:endParaRPr lang="en-US" altLang="ko-KR" sz="1500" dirty="0" smtClean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130920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64756" y="109195"/>
            <a:ext cx="11911914" cy="6654070"/>
          </a:xfrm>
        </p:spPr>
        <p:txBody>
          <a:bodyPr>
            <a:normAutofit/>
          </a:bodyPr>
          <a:lstStyle/>
          <a:p>
            <a:pPr algn="l">
              <a:lnSpc>
                <a:spcPct val="120000"/>
              </a:lnSpc>
            </a:pPr>
            <a:r>
              <a:rPr lang="ko-KR" altLang="en-US" sz="1400" dirty="0" smtClean="0"/>
              <a:t>■</a:t>
            </a:r>
            <a:r>
              <a:rPr lang="en-US" altLang="ko-KR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06</a:t>
            </a:r>
            <a:r>
              <a:rPr lang="en-US" altLang="ko-KR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. PC,</a:t>
            </a:r>
            <a:r>
              <a:rPr lang="ko-KR" altLang="en-US" sz="1500" dirty="0" err="1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모바일</a:t>
            </a:r>
            <a:r>
              <a:rPr lang="en-US" altLang="ko-KR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ko-KR" altLang="en-US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여행대장 </a:t>
            </a:r>
            <a:r>
              <a:rPr lang="ko-KR" altLang="en-US" sz="1500" dirty="0" err="1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메인페이지</a:t>
            </a:r>
            <a:r>
              <a:rPr lang="ko-KR" altLang="en-US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하단 </a:t>
            </a:r>
            <a:r>
              <a:rPr lang="en-US" altLang="ko-KR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SNS </a:t>
            </a:r>
            <a:r>
              <a:rPr lang="ko-KR" altLang="en-US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아이콘 변경에 여행대장은 </a:t>
            </a:r>
            <a:r>
              <a:rPr lang="en-US" altLang="ko-KR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TK</a:t>
            </a:r>
            <a:r>
              <a:rPr lang="ko-KR" altLang="en-US" sz="1500" dirty="0" err="1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트래블과</a:t>
            </a:r>
            <a:r>
              <a:rPr lang="ko-KR" altLang="en-US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틀리게 따로 </a:t>
            </a:r>
            <a:r>
              <a:rPr lang="ko-KR" altLang="en-US" sz="1500" dirty="0" err="1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작업해야합니다</a:t>
            </a:r>
            <a:r>
              <a:rPr lang="en-US" altLang="ko-KR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.</a:t>
            </a:r>
          </a:p>
          <a:p>
            <a:pPr algn="l">
              <a:lnSpc>
                <a:spcPct val="120000"/>
              </a:lnSpc>
            </a:pPr>
            <a:r>
              <a:rPr lang="en-US" altLang="ko-KR" sz="1500" dirty="0" err="1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Whatsapp</a:t>
            </a:r>
            <a:r>
              <a:rPr lang="en-US" altLang="ko-KR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(</a:t>
            </a:r>
            <a:r>
              <a:rPr lang="ko-KR" altLang="en-US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숨기기</a:t>
            </a:r>
            <a:r>
              <a:rPr lang="en-US" altLang="ko-KR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)</a:t>
            </a:r>
            <a:r>
              <a:rPr lang="en-US" altLang="ko-KR" sz="1500" dirty="0" err="1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Wechat</a:t>
            </a:r>
            <a:r>
              <a:rPr lang="en-US" altLang="ko-KR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(</a:t>
            </a:r>
            <a:r>
              <a:rPr lang="ko-KR" altLang="en-US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숨기기</a:t>
            </a:r>
            <a:r>
              <a:rPr lang="en-US" altLang="ko-KR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)Line(</a:t>
            </a:r>
            <a:r>
              <a:rPr lang="ko-KR" altLang="en-US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숨기기</a:t>
            </a:r>
            <a:r>
              <a:rPr lang="en-US" altLang="ko-KR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)</a:t>
            </a:r>
            <a:r>
              <a:rPr lang="en-US" altLang="ko-KR" sz="1500" dirty="0" err="1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kakaotalk</a:t>
            </a:r>
            <a:r>
              <a:rPr lang="en-US" altLang="ko-KR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(</a:t>
            </a:r>
            <a:r>
              <a:rPr lang="ko-KR" altLang="en-US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생성</a:t>
            </a:r>
            <a:r>
              <a:rPr lang="en-US" altLang="ko-KR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)</a:t>
            </a:r>
          </a:p>
          <a:p>
            <a:pPr algn="l">
              <a:lnSpc>
                <a:spcPct val="120000"/>
              </a:lnSpc>
            </a:pPr>
            <a:r>
              <a:rPr lang="ko-KR" altLang="en-US" sz="1600" dirty="0" smtClean="0">
                <a:latin typeface="나눔고딕" panose="020D0604000000000000" pitchFamily="50" charset="-127"/>
                <a:ea typeface="나눔고딕" panose="020D0604000000000000" pitchFamily="50" charset="-127"/>
                <a:hlinkClick r:id="rId2"/>
              </a:rPr>
              <a:t>참고</a:t>
            </a:r>
            <a:r>
              <a:rPr lang="en-US" altLang="ko-KR" sz="1600" dirty="0" smtClean="0">
                <a:latin typeface="나눔고딕" panose="020D0604000000000000" pitchFamily="50" charset="-127"/>
                <a:ea typeface="나눔고딕" panose="020D0604000000000000" pitchFamily="50" charset="-127"/>
                <a:hlinkClick r:id="rId2"/>
              </a:rPr>
              <a:t>)https://www.tourboss.co.kr/main/main.html</a:t>
            </a:r>
            <a:endParaRPr lang="en-US" altLang="ko-KR" sz="1600" dirty="0" smtClean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algn="l">
              <a:lnSpc>
                <a:spcPct val="120000"/>
              </a:lnSpc>
            </a:pPr>
            <a:endParaRPr lang="en-US" altLang="ko-KR" sz="1600" dirty="0" smtClean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algn="l">
              <a:lnSpc>
                <a:spcPct val="120000"/>
              </a:lnSpc>
            </a:pPr>
            <a:r>
              <a:rPr lang="ko-KR" altLang="en-US" sz="1400" dirty="0" smtClean="0"/>
              <a:t>■</a:t>
            </a:r>
            <a:r>
              <a:rPr lang="en-US" altLang="ko-KR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07</a:t>
            </a:r>
            <a:r>
              <a:rPr lang="en-US" altLang="ko-KR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. PC,</a:t>
            </a:r>
            <a:r>
              <a:rPr lang="ko-KR" altLang="en-US" sz="1500" dirty="0" err="1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모바일</a:t>
            </a:r>
            <a:r>
              <a:rPr lang="en-US" altLang="ko-KR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ko-KR" altLang="en-US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여행대장 </a:t>
            </a:r>
            <a:r>
              <a:rPr lang="ko-KR" altLang="en-US" sz="1500" dirty="0" err="1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메인페이지</a:t>
            </a:r>
            <a:r>
              <a:rPr lang="ko-KR" altLang="en-US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제일 하단 공급처</a:t>
            </a:r>
            <a:r>
              <a:rPr lang="en-US" altLang="ko-KR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,</a:t>
            </a:r>
            <a:r>
              <a:rPr lang="ko-KR" altLang="en-US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거래처 로고 이미지 역시 여행대장과 다르게 </a:t>
            </a:r>
            <a:r>
              <a:rPr lang="ko-KR" altLang="en-US" sz="1500" dirty="0" err="1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보여져야합니다</a:t>
            </a:r>
            <a:r>
              <a:rPr lang="en-US" altLang="ko-KR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.</a:t>
            </a:r>
          </a:p>
          <a:p>
            <a:pPr algn="l">
              <a:lnSpc>
                <a:spcPct val="120000"/>
              </a:lnSpc>
            </a:pPr>
            <a:r>
              <a:rPr lang="en-US" altLang="ko-KR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PC</a:t>
            </a:r>
            <a:r>
              <a:rPr lang="ko-KR" altLang="en-US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버전에 관리자 </a:t>
            </a:r>
            <a:r>
              <a:rPr lang="ko-KR" altLang="en-US" sz="1500" dirty="0" err="1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디자인탭에</a:t>
            </a:r>
            <a:r>
              <a:rPr lang="ko-KR" altLang="en-US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이미지를 </a:t>
            </a:r>
            <a:r>
              <a:rPr lang="ko-KR" altLang="en-US" sz="1500" dirty="0" err="1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넣을수</a:t>
            </a:r>
            <a:r>
              <a:rPr lang="ko-KR" altLang="en-US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있도록 </a:t>
            </a:r>
            <a:r>
              <a:rPr lang="en-US" altLang="ko-KR" sz="15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4</a:t>
            </a:r>
            <a:r>
              <a:rPr lang="ko-KR" altLang="en-US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개 만들면 </a:t>
            </a:r>
            <a:r>
              <a:rPr lang="ko-KR" altLang="en-US" sz="1500" dirty="0" err="1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좋을것</a:t>
            </a:r>
            <a:r>
              <a:rPr lang="ko-KR" altLang="en-US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같습니다</a:t>
            </a:r>
            <a:r>
              <a:rPr lang="en-US" altLang="ko-KR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.(1.TK</a:t>
            </a:r>
            <a:r>
              <a:rPr lang="ko-KR" altLang="en-US" sz="1500" dirty="0" err="1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트래블</a:t>
            </a:r>
            <a:r>
              <a:rPr lang="ko-KR" altLang="en-US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거래처 </a:t>
            </a:r>
            <a:r>
              <a:rPr lang="en-US" altLang="ko-KR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/ 2.</a:t>
            </a:r>
            <a:r>
              <a:rPr lang="ko-KR" altLang="en-US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여행대장거래처</a:t>
            </a:r>
            <a:r>
              <a:rPr lang="en-US" altLang="ko-KR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)</a:t>
            </a:r>
          </a:p>
          <a:p>
            <a:pPr algn="l">
              <a:lnSpc>
                <a:spcPct val="120000"/>
              </a:lnSpc>
            </a:pPr>
            <a:r>
              <a:rPr lang="ko-KR" altLang="en-US" sz="1600" dirty="0" smtClean="0">
                <a:latin typeface="나눔고딕" panose="020D0604000000000000" pitchFamily="50" charset="-127"/>
                <a:ea typeface="나눔고딕" panose="020D0604000000000000" pitchFamily="50" charset="-127"/>
                <a:hlinkClick r:id="rId3"/>
              </a:rPr>
              <a:t>참고</a:t>
            </a:r>
            <a:r>
              <a:rPr lang="en-US" altLang="ko-KR" sz="1600" dirty="0" smtClean="0">
                <a:latin typeface="나눔고딕" panose="020D0604000000000000" pitchFamily="50" charset="-127"/>
                <a:ea typeface="나눔고딕" panose="020D0604000000000000" pitchFamily="50" charset="-127"/>
                <a:hlinkClick r:id="rId3"/>
              </a:rPr>
              <a:t>)https://www.naeiltour.co.kr/main/index.asp</a:t>
            </a:r>
            <a:r>
              <a:rPr lang="en-US" altLang="ko-KR" sz="16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 - </a:t>
            </a:r>
            <a:r>
              <a:rPr lang="ko-KR" altLang="en-US" sz="16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내일여행사 하단 거래처 배너</a:t>
            </a:r>
            <a:endParaRPr lang="en-US" altLang="ko-KR" sz="1600" dirty="0" smtClean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algn="l">
              <a:lnSpc>
                <a:spcPct val="120000"/>
              </a:lnSpc>
            </a:pPr>
            <a:r>
              <a:rPr lang="en-US" altLang="ko-KR" sz="16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/>
            </a:r>
            <a:br>
              <a:rPr lang="en-US" altLang="ko-KR" sz="16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</a:br>
            <a:r>
              <a:rPr lang="ko-KR" altLang="en-US" sz="1400" dirty="0" smtClean="0"/>
              <a:t>■</a:t>
            </a:r>
            <a:r>
              <a:rPr lang="en-US" altLang="ko-KR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08</a:t>
            </a:r>
            <a:r>
              <a:rPr lang="en-US" altLang="ko-KR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. </a:t>
            </a:r>
            <a:r>
              <a:rPr lang="ko-KR" altLang="en-US" sz="1500" dirty="0" err="1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모바일</a:t>
            </a:r>
            <a:r>
              <a:rPr lang="en-US" altLang="ko-KR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TK,</a:t>
            </a:r>
            <a:r>
              <a:rPr lang="ko-KR" altLang="en-US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여행대장 </a:t>
            </a:r>
            <a:r>
              <a:rPr lang="ko-KR" altLang="en-US" sz="1500" dirty="0" err="1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메인페이지</a:t>
            </a:r>
            <a:r>
              <a:rPr lang="ko-KR" altLang="en-US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하단에 고정</a:t>
            </a:r>
            <a:r>
              <a:rPr lang="en-US" altLang="ko-KR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BAR </a:t>
            </a:r>
            <a:r>
              <a:rPr lang="ko-KR" altLang="en-US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만들기 </a:t>
            </a:r>
            <a:r>
              <a:rPr lang="en-US" altLang="ko-KR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5</a:t>
            </a:r>
            <a:r>
              <a:rPr lang="ko-KR" altLang="en-US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단계가 </a:t>
            </a:r>
            <a:r>
              <a:rPr lang="ko-KR" altLang="en-US" sz="1500" dirty="0" err="1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모바일</a:t>
            </a:r>
            <a:r>
              <a:rPr lang="ko-KR" altLang="en-US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화면 </a:t>
            </a:r>
            <a:r>
              <a:rPr lang="ko-KR" altLang="en-US" sz="1500" dirty="0" err="1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움직일때</a:t>
            </a:r>
            <a:r>
              <a:rPr lang="ko-KR" altLang="en-US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변화되게 </a:t>
            </a:r>
            <a:r>
              <a:rPr lang="en-US" altLang="ko-KR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– </a:t>
            </a:r>
            <a:r>
              <a:rPr lang="ko-KR" altLang="en-US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아래 예시 참고</a:t>
            </a:r>
            <a:endParaRPr lang="en-US" altLang="ko-KR" sz="1500" dirty="0" smtClean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285750" indent="-285750" algn="l">
              <a:lnSpc>
                <a:spcPct val="120000"/>
              </a:lnSpc>
              <a:buFontTx/>
              <a:buChar char="-"/>
            </a:pPr>
            <a:r>
              <a:rPr lang="en-US" altLang="ko-KR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- 1) (</a:t>
            </a:r>
            <a:r>
              <a:rPr lang="ko-KR" altLang="en-US" sz="1500" dirty="0" err="1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하단바</a:t>
            </a:r>
            <a:r>
              <a:rPr lang="ko-KR" altLang="en-US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아이콘 순서</a:t>
            </a:r>
            <a:r>
              <a:rPr lang="en-US" altLang="ko-KR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) </a:t>
            </a:r>
            <a:r>
              <a:rPr lang="ko-KR" altLang="en-US" sz="1500" dirty="0" err="1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홈버튼</a:t>
            </a:r>
            <a:r>
              <a:rPr lang="en-US" altLang="ko-KR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-</a:t>
            </a:r>
            <a:r>
              <a:rPr lang="ko-KR" altLang="en-US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전체메뉴</a:t>
            </a:r>
            <a:r>
              <a:rPr lang="en-US" altLang="ko-KR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-</a:t>
            </a:r>
            <a:r>
              <a:rPr lang="ko-KR" altLang="en-US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예약하기</a:t>
            </a:r>
            <a:r>
              <a:rPr lang="en-US" altLang="ko-KR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-</a:t>
            </a:r>
            <a:r>
              <a:rPr lang="ko-KR" altLang="en-US" sz="1500" dirty="0" err="1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질문과답변</a:t>
            </a:r>
            <a:r>
              <a:rPr lang="en-US" altLang="ko-KR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-</a:t>
            </a:r>
            <a:r>
              <a:rPr lang="ko-KR" altLang="en-US" sz="1500" dirty="0" err="1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마이페이지</a:t>
            </a:r>
            <a:r>
              <a:rPr lang="ko-KR" altLang="en-US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en-US" altLang="ko-KR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(</a:t>
            </a:r>
            <a:r>
              <a:rPr lang="ko-KR" altLang="en-US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총 </a:t>
            </a:r>
            <a:r>
              <a:rPr lang="en-US" altLang="ko-KR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5</a:t>
            </a:r>
            <a:r>
              <a:rPr lang="ko-KR" altLang="en-US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가지</a:t>
            </a:r>
            <a:r>
              <a:rPr lang="en-US" altLang="ko-KR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) – </a:t>
            </a:r>
            <a:r>
              <a:rPr lang="ko-KR" altLang="en-US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평상시에 </a:t>
            </a:r>
            <a:r>
              <a:rPr lang="en-US" altLang="ko-KR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“</a:t>
            </a:r>
            <a:r>
              <a:rPr lang="ko-KR" altLang="en-US" sz="1500" dirty="0" err="1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홈버튼</a:t>
            </a:r>
            <a:r>
              <a:rPr lang="en-US" altLang="ko-KR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”</a:t>
            </a:r>
            <a:br>
              <a:rPr lang="en-US" altLang="ko-KR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</a:br>
            <a:r>
              <a:rPr lang="en-US" altLang="ko-KR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- 2) (</a:t>
            </a:r>
            <a:r>
              <a:rPr lang="ko-KR" altLang="en-US" sz="1500" dirty="0" err="1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하단바</a:t>
            </a:r>
            <a:r>
              <a:rPr lang="ko-KR" altLang="en-US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아이콘 순서</a:t>
            </a:r>
            <a:r>
              <a:rPr lang="en-US" altLang="ko-KR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) </a:t>
            </a:r>
            <a:r>
              <a:rPr lang="ko-KR" altLang="en-US" sz="1500" dirty="0" err="1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홈버튼</a:t>
            </a:r>
            <a:r>
              <a:rPr lang="en-US" altLang="ko-KR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-</a:t>
            </a:r>
            <a:r>
              <a:rPr lang="ko-KR" altLang="en-US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전체메뉴</a:t>
            </a:r>
            <a:r>
              <a:rPr lang="en-US" altLang="ko-KR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-</a:t>
            </a:r>
            <a:r>
              <a:rPr lang="ko-KR" altLang="en-US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예약하기</a:t>
            </a:r>
            <a:r>
              <a:rPr lang="en-US" altLang="ko-KR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-</a:t>
            </a:r>
            <a:r>
              <a:rPr lang="ko-KR" altLang="en-US" sz="1500" dirty="0" err="1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질문과답변</a:t>
            </a:r>
            <a:r>
              <a:rPr lang="en-US" altLang="ko-KR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-</a:t>
            </a:r>
            <a:r>
              <a:rPr lang="ko-KR" altLang="en-US" sz="1500" dirty="0" err="1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마이페이지</a:t>
            </a:r>
            <a:r>
              <a:rPr lang="ko-KR" altLang="en-US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en-US" altLang="ko-KR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(</a:t>
            </a:r>
            <a:r>
              <a:rPr lang="ko-KR" altLang="en-US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총 </a:t>
            </a:r>
            <a:r>
              <a:rPr lang="en-US" altLang="ko-KR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5</a:t>
            </a:r>
            <a:r>
              <a:rPr lang="ko-KR" altLang="en-US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가지</a:t>
            </a:r>
            <a:r>
              <a:rPr lang="en-US" altLang="ko-KR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) – </a:t>
            </a:r>
            <a:r>
              <a:rPr lang="ko-KR" altLang="en-US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상세페이지 하단부에 </a:t>
            </a:r>
            <a:r>
              <a:rPr lang="ko-KR" altLang="en-US" sz="1500" dirty="0" err="1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위치할때</a:t>
            </a:r>
            <a:r>
              <a:rPr lang="ko-KR" altLang="en-US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en-US" altLang="ko-KR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“</a:t>
            </a:r>
            <a:r>
              <a:rPr lang="ko-KR" altLang="en-US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예약하기</a:t>
            </a:r>
            <a:r>
              <a:rPr lang="en-US" altLang="ko-KR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”</a:t>
            </a:r>
          </a:p>
          <a:p>
            <a:pPr marL="285750" indent="-285750" algn="l">
              <a:lnSpc>
                <a:spcPct val="120000"/>
              </a:lnSpc>
              <a:buFontTx/>
              <a:buChar char="-"/>
            </a:pPr>
            <a:endParaRPr lang="en-US" altLang="ko-KR" sz="150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algn="l">
              <a:lnSpc>
                <a:spcPct val="120000"/>
              </a:lnSpc>
            </a:pPr>
            <a:r>
              <a:rPr lang="ko-KR" altLang="en-US" sz="1400" dirty="0" smtClean="0"/>
              <a:t>■</a:t>
            </a:r>
            <a:r>
              <a:rPr lang="en-US" altLang="ko-KR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09</a:t>
            </a:r>
            <a:r>
              <a:rPr lang="en-US" altLang="ko-KR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. PC , </a:t>
            </a:r>
            <a:r>
              <a:rPr lang="ko-KR" altLang="en-US" sz="1500" dirty="0" err="1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모바일에서</a:t>
            </a:r>
            <a:r>
              <a:rPr lang="ko-KR" altLang="en-US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여행대장 </a:t>
            </a:r>
            <a:r>
              <a:rPr lang="ko-KR" altLang="en-US" sz="1500" dirty="0" err="1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결재시</a:t>
            </a:r>
            <a:r>
              <a:rPr lang="ko-KR" altLang="en-US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en-US" altLang="ko-KR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“</a:t>
            </a:r>
            <a:r>
              <a:rPr lang="ko-KR" altLang="en-US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결재하기</a:t>
            </a:r>
            <a:r>
              <a:rPr lang="en-US" altLang="ko-KR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”</a:t>
            </a:r>
            <a:r>
              <a:rPr lang="ko-KR" altLang="en-US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에 </a:t>
            </a:r>
            <a:r>
              <a:rPr lang="ko-KR" altLang="en-US" sz="1500" dirty="0" err="1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카드결제시</a:t>
            </a:r>
            <a:r>
              <a:rPr lang="ko-KR" altLang="en-US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en-US" altLang="ko-KR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USD</a:t>
            </a:r>
            <a:r>
              <a:rPr lang="ko-KR" altLang="en-US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로 변환된다는 문구가 뜹니다</a:t>
            </a:r>
            <a:r>
              <a:rPr lang="en-US" altLang="ko-KR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.</a:t>
            </a:r>
          </a:p>
          <a:p>
            <a:pPr algn="l">
              <a:lnSpc>
                <a:spcPct val="120000"/>
              </a:lnSpc>
            </a:pPr>
            <a:r>
              <a:rPr lang="ko-KR" altLang="en-US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해당 내용은 </a:t>
            </a:r>
            <a:r>
              <a:rPr lang="en-US" altLang="ko-KR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TK TRAVEL</a:t>
            </a:r>
            <a:r>
              <a:rPr lang="ko-KR" altLang="en-US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에서만 적용되어야 하며 여행대장은 할인정보가 </a:t>
            </a:r>
            <a:r>
              <a:rPr lang="en-US" altLang="ko-KR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“0”</a:t>
            </a:r>
            <a:r>
              <a:rPr lang="ko-KR" altLang="en-US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이 나오게 따로 수정해야 합니다</a:t>
            </a:r>
            <a:r>
              <a:rPr lang="en-US" altLang="ko-KR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.</a:t>
            </a:r>
          </a:p>
          <a:p>
            <a:pPr algn="l">
              <a:lnSpc>
                <a:spcPct val="120000"/>
              </a:lnSpc>
            </a:pPr>
            <a:endParaRPr lang="en-US" altLang="ko-KR" sz="150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algn="l">
              <a:lnSpc>
                <a:spcPct val="120000"/>
              </a:lnSpc>
            </a:pPr>
            <a:r>
              <a:rPr lang="ko-KR" altLang="en-US" sz="1400" dirty="0" smtClean="0"/>
              <a:t>■</a:t>
            </a:r>
            <a:r>
              <a:rPr lang="en-US" altLang="ko-KR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10</a:t>
            </a:r>
            <a:r>
              <a:rPr lang="en-US" altLang="ko-KR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. </a:t>
            </a:r>
            <a:r>
              <a:rPr lang="ko-KR" altLang="en-US" sz="1500" dirty="0" err="1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모바일</a:t>
            </a:r>
            <a:r>
              <a:rPr lang="ko-KR" altLang="en-US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en-US" altLang="ko-KR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TK, </a:t>
            </a:r>
            <a:r>
              <a:rPr lang="ko-KR" altLang="en-US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여행대장 상품 세부페이지에 </a:t>
            </a:r>
            <a:r>
              <a:rPr lang="ko-KR" altLang="en-US" sz="1500" dirty="0" err="1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플랜명이</a:t>
            </a:r>
            <a:r>
              <a:rPr lang="ko-KR" altLang="en-US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펼쳐지고 나머지 예약 선택 사항들이 체크박스에 체크를 해야 펼쳐져서 예약 진행이</a:t>
            </a:r>
            <a:endParaRPr lang="en-US" altLang="ko-KR" sz="1500" dirty="0" smtClean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algn="l">
              <a:lnSpc>
                <a:spcPct val="120000"/>
              </a:lnSpc>
            </a:pPr>
            <a:r>
              <a:rPr lang="ko-KR" altLang="en-US" sz="1500" dirty="0" err="1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될수</a:t>
            </a:r>
            <a:r>
              <a:rPr lang="ko-KR" altLang="en-US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있게 하고 상세페이지를 고객이 읽으면서 하단으로 내려가서 예약하기 버튼을 누르면 체크박스 쪽으로 </a:t>
            </a:r>
            <a:r>
              <a:rPr lang="ko-KR" altLang="en-US" sz="1500" dirty="0" err="1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이동될수</a:t>
            </a:r>
            <a:r>
              <a:rPr lang="ko-KR" altLang="en-US" sz="15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있게 수정</a:t>
            </a:r>
            <a:endParaRPr lang="en-US" altLang="ko-KR" sz="1500" dirty="0" smtClean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algn="l">
              <a:lnSpc>
                <a:spcPct val="120000"/>
              </a:lnSpc>
            </a:pPr>
            <a:endParaRPr lang="en-US" altLang="ko-KR" sz="1500" dirty="0" smtClean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690140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64756" y="109195"/>
            <a:ext cx="11911914" cy="6654070"/>
          </a:xfrm>
        </p:spPr>
        <p:txBody>
          <a:bodyPr>
            <a:normAutofit lnSpcReduction="10000"/>
          </a:bodyPr>
          <a:lstStyle/>
          <a:p>
            <a:pPr algn="l">
              <a:lnSpc>
                <a:spcPct val="120000"/>
              </a:lnSpc>
            </a:pPr>
            <a:r>
              <a:rPr lang="ko-KR" altLang="en-US" sz="1600" dirty="0"/>
              <a:t>■</a:t>
            </a:r>
            <a:r>
              <a:rPr lang="en-US" altLang="ko-KR" sz="1600" dirty="0"/>
              <a:t>11. </a:t>
            </a:r>
            <a:r>
              <a:rPr lang="ko-KR" altLang="en-US" sz="1600" dirty="0"/>
              <a:t>고객센터</a:t>
            </a:r>
            <a:r>
              <a:rPr lang="en-US" altLang="ko-KR" sz="1600" dirty="0"/>
              <a:t>&gt;</a:t>
            </a:r>
            <a:r>
              <a:rPr lang="ko-KR" altLang="en-US" sz="1600" dirty="0" err="1"/>
              <a:t>질문과답변</a:t>
            </a:r>
            <a:r>
              <a:rPr lang="en-US" altLang="ko-KR" sz="1600" dirty="0"/>
              <a:t>&gt;</a:t>
            </a:r>
            <a:r>
              <a:rPr lang="ko-KR" altLang="en-US" sz="1600" dirty="0"/>
              <a:t>글쓰기 아이콘 상향조절</a:t>
            </a:r>
            <a:r>
              <a:rPr lang="en-US" altLang="ko-KR" sz="1600" dirty="0"/>
              <a:t>(</a:t>
            </a:r>
            <a:r>
              <a:rPr lang="ko-KR" altLang="en-US" sz="1600" dirty="0"/>
              <a:t>현재 </a:t>
            </a:r>
            <a:r>
              <a:rPr lang="ko-KR" altLang="en-US" sz="1600" dirty="0" err="1"/>
              <a:t>발란스</a:t>
            </a:r>
            <a:r>
              <a:rPr lang="ko-KR" altLang="en-US" sz="1600" dirty="0"/>
              <a:t> </a:t>
            </a:r>
            <a:r>
              <a:rPr lang="ko-KR" altLang="en-US" sz="1600" dirty="0" err="1"/>
              <a:t>맞지않음</a:t>
            </a:r>
            <a:r>
              <a:rPr lang="en-US" altLang="ko-KR" sz="1600" dirty="0"/>
              <a:t>)</a:t>
            </a:r>
            <a:r>
              <a:rPr lang="ko-KR" altLang="en-US" sz="1600" dirty="0"/>
              <a:t/>
            </a:r>
            <a:br>
              <a:rPr lang="ko-KR" altLang="en-US" sz="1600" dirty="0"/>
            </a:br>
            <a:r>
              <a:rPr lang="ko-KR" altLang="en-US" sz="1600" dirty="0"/>
              <a:t/>
            </a:r>
            <a:br>
              <a:rPr lang="ko-KR" altLang="en-US" sz="1600" dirty="0"/>
            </a:br>
            <a:r>
              <a:rPr lang="ko-KR" altLang="en-US" sz="1600" dirty="0"/>
              <a:t>■</a:t>
            </a:r>
            <a:r>
              <a:rPr lang="en-US" altLang="ko-KR" sz="1600" dirty="0"/>
              <a:t>12. </a:t>
            </a:r>
            <a:r>
              <a:rPr lang="ko-KR" altLang="en-US" sz="1600" dirty="0"/>
              <a:t>관리자페이지</a:t>
            </a:r>
            <a:r>
              <a:rPr lang="en-US" altLang="ko-KR" sz="1600" dirty="0"/>
              <a:t>&gt;</a:t>
            </a:r>
            <a:r>
              <a:rPr lang="ko-KR" altLang="en-US" sz="1600" dirty="0"/>
              <a:t>관광지</a:t>
            </a:r>
            <a:r>
              <a:rPr lang="en-US" altLang="ko-KR" sz="1600" dirty="0"/>
              <a:t>&gt;</a:t>
            </a:r>
            <a:r>
              <a:rPr lang="ko-KR" altLang="en-US" sz="1600" dirty="0" err="1"/>
              <a:t>카타고리</a:t>
            </a:r>
            <a:r>
              <a:rPr lang="en-US" altLang="ko-KR" sz="1600" dirty="0"/>
              <a:t>(</a:t>
            </a:r>
            <a:r>
              <a:rPr lang="ko-KR" altLang="en-US" sz="1600" dirty="0"/>
              <a:t>한국</a:t>
            </a:r>
            <a:r>
              <a:rPr lang="en-US" altLang="ko-KR" sz="1600" dirty="0"/>
              <a:t>) </a:t>
            </a:r>
            <a:r>
              <a:rPr lang="ko-KR" altLang="en-US" sz="1600" dirty="0"/>
              <a:t>내용이 </a:t>
            </a:r>
            <a:r>
              <a:rPr lang="ko-KR" altLang="en-US" sz="1600" dirty="0" err="1"/>
              <a:t>보여지지않습니다</a:t>
            </a:r>
            <a:r>
              <a:rPr lang="en-US" altLang="ko-KR" sz="1600" dirty="0"/>
              <a:t>.</a:t>
            </a:r>
            <a:br>
              <a:rPr lang="en-US" altLang="ko-KR" sz="1600" dirty="0"/>
            </a:br>
            <a:r>
              <a:rPr lang="en-US" altLang="ko-KR" sz="1600" dirty="0"/>
              <a:t>- </a:t>
            </a:r>
            <a:r>
              <a:rPr lang="ko-KR" altLang="en-US" sz="1600" dirty="0"/>
              <a:t>아마 </a:t>
            </a:r>
            <a:r>
              <a:rPr lang="ko-KR" altLang="en-US" sz="1600" dirty="0" err="1"/>
              <a:t>서버이전하면서</a:t>
            </a:r>
            <a:r>
              <a:rPr lang="ko-KR" altLang="en-US" sz="1600" dirty="0"/>
              <a:t> </a:t>
            </a:r>
            <a:r>
              <a:rPr lang="ko-KR" altLang="en-US" sz="1600" dirty="0" err="1"/>
              <a:t>꼬인거</a:t>
            </a:r>
            <a:r>
              <a:rPr lang="ko-KR" altLang="en-US" sz="1600" dirty="0"/>
              <a:t> 같은데 예전에 </a:t>
            </a:r>
            <a:r>
              <a:rPr lang="en-US" altLang="ko-KR" sz="1600" dirty="0"/>
              <a:t>100</a:t>
            </a:r>
            <a:r>
              <a:rPr lang="ko-KR" altLang="en-US" sz="1600" dirty="0"/>
              <a:t>개정도 관광지를 저장해서 사용자페이지에서 보여지지만 관리자페이지에서 </a:t>
            </a:r>
            <a:r>
              <a:rPr lang="ko-KR" altLang="en-US" sz="1600" dirty="0" err="1"/>
              <a:t>볼수</a:t>
            </a:r>
            <a:r>
              <a:rPr lang="ko-KR" altLang="en-US" sz="1600" dirty="0"/>
              <a:t> 없음</a:t>
            </a:r>
            <a:r>
              <a:rPr lang="ko-KR" altLang="en-US" sz="1600" dirty="0"/>
              <a:t/>
            </a:r>
            <a:br>
              <a:rPr lang="ko-KR" altLang="en-US" sz="1600" dirty="0"/>
            </a:br>
            <a:r>
              <a:rPr lang="ko-KR" altLang="en-US" sz="1600" dirty="0"/>
              <a:t/>
            </a:r>
            <a:br>
              <a:rPr lang="ko-KR" altLang="en-US" sz="1600" dirty="0"/>
            </a:br>
            <a:r>
              <a:rPr lang="ko-KR" altLang="en-US" sz="1600" dirty="0"/>
              <a:t>■</a:t>
            </a:r>
            <a:r>
              <a:rPr lang="en-US" altLang="ko-KR" sz="1600" dirty="0"/>
              <a:t>13. </a:t>
            </a:r>
            <a:r>
              <a:rPr lang="ko-KR" altLang="en-US" sz="1600" dirty="0"/>
              <a:t>관리자페이지</a:t>
            </a:r>
            <a:r>
              <a:rPr lang="en-US" altLang="ko-KR" sz="1600" dirty="0"/>
              <a:t>&gt;</a:t>
            </a:r>
            <a:r>
              <a:rPr lang="ko-KR" altLang="en-US" sz="1600" dirty="0"/>
              <a:t>여행상품 </a:t>
            </a:r>
            <a:r>
              <a:rPr lang="en-US" altLang="ko-KR" sz="1600" dirty="0"/>
              <a:t>&gt;</a:t>
            </a:r>
            <a:r>
              <a:rPr lang="ko-KR" altLang="en-US" sz="1600" dirty="0"/>
              <a:t>행사관리</a:t>
            </a:r>
            <a:r>
              <a:rPr lang="en-US" altLang="ko-KR" sz="1600" dirty="0"/>
              <a:t>&gt;</a:t>
            </a:r>
            <a:r>
              <a:rPr lang="ko-KR" altLang="en-US" sz="1600" dirty="0"/>
              <a:t>달력에 예약가능여부 중국어가 나오는 현상 수정</a:t>
            </a:r>
            <a:br>
              <a:rPr lang="ko-KR" altLang="en-US" sz="1600" dirty="0"/>
            </a:br>
            <a:r>
              <a:rPr lang="en-US" altLang="ko-KR" sz="1600" dirty="0"/>
              <a:t>- </a:t>
            </a:r>
            <a:r>
              <a:rPr lang="ko-KR" altLang="en-US" sz="1600" dirty="0"/>
              <a:t>서버 이전에는 이런 현상이 없었는데 이전하면서 뭐가 </a:t>
            </a:r>
            <a:r>
              <a:rPr lang="ko-KR" altLang="en-US" sz="1600" dirty="0" err="1"/>
              <a:t>꼬인거</a:t>
            </a:r>
            <a:r>
              <a:rPr lang="ko-KR" altLang="en-US" sz="1600" dirty="0"/>
              <a:t> 같습니다</a:t>
            </a:r>
            <a:r>
              <a:rPr lang="en-US" altLang="ko-KR" sz="1600" dirty="0"/>
              <a:t>.</a:t>
            </a:r>
            <a:br>
              <a:rPr lang="en-US" altLang="ko-KR" sz="1600" dirty="0"/>
            </a:br>
            <a:r>
              <a:rPr lang="ko-KR" altLang="en-US" sz="1600" dirty="0"/>
              <a:t>예약가능 </a:t>
            </a:r>
            <a:r>
              <a:rPr lang="en-US" altLang="ko-KR" sz="1600" dirty="0"/>
              <a:t>/ </a:t>
            </a:r>
            <a:r>
              <a:rPr lang="ko-KR" altLang="en-US" sz="1600" dirty="0" err="1"/>
              <a:t>可預約</a:t>
            </a:r>
            <a:r>
              <a:rPr lang="ko-KR" altLang="en-US" sz="1600" dirty="0"/>
              <a:t/>
            </a:r>
            <a:br>
              <a:rPr lang="ko-KR" altLang="en-US" sz="1600" dirty="0"/>
            </a:br>
            <a:r>
              <a:rPr lang="ko-KR" altLang="en-US" sz="1600" dirty="0"/>
              <a:t>예약불가 </a:t>
            </a:r>
            <a:r>
              <a:rPr lang="en-US" altLang="ko-KR" sz="1600" dirty="0"/>
              <a:t>/ </a:t>
            </a:r>
            <a:r>
              <a:rPr lang="ko-KR" altLang="en-US" sz="1600" dirty="0"/>
              <a:t>已售罄</a:t>
            </a:r>
            <a:br>
              <a:rPr lang="ko-KR" altLang="en-US" sz="1600" dirty="0"/>
            </a:br>
            <a:r>
              <a:rPr lang="ko-KR" altLang="en-US" sz="1600" dirty="0" err="1"/>
              <a:t>예약확인중</a:t>
            </a:r>
            <a:r>
              <a:rPr lang="ko-KR" altLang="en-US" sz="1600" dirty="0"/>
              <a:t> </a:t>
            </a:r>
            <a:r>
              <a:rPr lang="en-US" altLang="ko-KR" sz="1600" dirty="0"/>
              <a:t>/ </a:t>
            </a:r>
            <a:r>
              <a:rPr lang="ko-KR" altLang="en-US" sz="1600" dirty="0" err="1"/>
              <a:t>預約確認中</a:t>
            </a:r>
            <a:r>
              <a:rPr lang="ko-KR" altLang="en-US" sz="1600" dirty="0"/>
              <a:t/>
            </a:r>
            <a:br>
              <a:rPr lang="ko-KR" altLang="en-US" sz="1600" dirty="0"/>
            </a:br>
            <a:r>
              <a:rPr lang="ko-KR" altLang="en-US" sz="1600" dirty="0"/>
              <a:t/>
            </a:r>
            <a:br>
              <a:rPr lang="ko-KR" altLang="en-US" sz="1600" dirty="0"/>
            </a:br>
            <a:r>
              <a:rPr lang="ko-KR" altLang="en-US" sz="1600" dirty="0"/>
              <a:t>■</a:t>
            </a:r>
            <a:r>
              <a:rPr lang="en-US" altLang="ko-KR" sz="1600" dirty="0"/>
              <a:t>14. </a:t>
            </a:r>
            <a:r>
              <a:rPr lang="ko-KR" altLang="en-US" sz="1600" dirty="0"/>
              <a:t>인트라넷 </a:t>
            </a:r>
            <a:r>
              <a:rPr lang="ko-KR" altLang="en-US" sz="1600" dirty="0">
                <a:hlinkClick r:id="rId2"/>
              </a:rPr>
              <a:t>상담</a:t>
            </a:r>
            <a:r>
              <a:rPr lang="en-US" altLang="ko-KR" sz="1600" dirty="0">
                <a:hlinkClick r:id="rId2"/>
              </a:rPr>
              <a:t>/</a:t>
            </a:r>
            <a:r>
              <a:rPr lang="ko-KR" altLang="en-US" sz="1600" dirty="0">
                <a:hlinkClick r:id="rId2"/>
              </a:rPr>
              <a:t>예약현황</a:t>
            </a:r>
            <a:r>
              <a:rPr lang="ko-KR" altLang="en-US" sz="1600" dirty="0"/>
              <a:t> </a:t>
            </a:r>
            <a:r>
              <a:rPr lang="en-US" altLang="ko-KR" sz="1600" dirty="0"/>
              <a:t>B2C / B2C </a:t>
            </a:r>
            <a:r>
              <a:rPr lang="ko-KR" altLang="en-US" sz="1600" dirty="0"/>
              <a:t>투어 누적합계 밑에 </a:t>
            </a:r>
            <a:r>
              <a:rPr lang="ko-KR" altLang="en-US" sz="1600" dirty="0" err="1"/>
              <a:t>줄추가하서</a:t>
            </a:r>
            <a:r>
              <a:rPr lang="ko-KR" altLang="en-US" sz="1600" dirty="0"/>
              <a:t> </a:t>
            </a:r>
            <a:r>
              <a:rPr lang="ko-KR" altLang="en-US" sz="1600" dirty="0" err="1"/>
              <a:t>합계만들기</a:t>
            </a:r>
            <a:r>
              <a:rPr lang="ko-KR" altLang="en-US" sz="1600" dirty="0"/>
              <a:t/>
            </a:r>
            <a:br>
              <a:rPr lang="ko-KR" altLang="en-US" sz="1600" dirty="0"/>
            </a:br>
            <a:r>
              <a:rPr lang="ko-KR" altLang="en-US" sz="1600" dirty="0"/>
              <a:t>인트라넷 </a:t>
            </a:r>
            <a:r>
              <a:rPr lang="ko-KR" altLang="en-US" sz="1600" dirty="0">
                <a:hlinkClick r:id="rId3"/>
              </a:rPr>
              <a:t>회원가입 및 게시판현황</a:t>
            </a:r>
            <a:r>
              <a:rPr lang="ko-KR" altLang="en-US" sz="1600" dirty="0"/>
              <a:t> </a:t>
            </a:r>
            <a:r>
              <a:rPr lang="ko-KR" altLang="en-US" sz="1600" dirty="0"/>
              <a:t>누적합계 밑에 </a:t>
            </a:r>
            <a:r>
              <a:rPr lang="ko-KR" altLang="en-US" sz="1600" dirty="0" err="1"/>
              <a:t>줄추가하서</a:t>
            </a:r>
            <a:r>
              <a:rPr lang="ko-KR" altLang="en-US" sz="1600" dirty="0"/>
              <a:t> </a:t>
            </a:r>
            <a:r>
              <a:rPr lang="ko-KR" altLang="en-US" sz="1600" dirty="0" err="1"/>
              <a:t>합계만들기</a:t>
            </a:r>
            <a:r>
              <a:rPr lang="ko-KR" altLang="en-US" sz="1600" dirty="0"/>
              <a:t/>
            </a:r>
            <a:br>
              <a:rPr lang="ko-KR" altLang="en-US" sz="1600" dirty="0"/>
            </a:br>
            <a:r>
              <a:rPr lang="ko-KR" altLang="en-US" sz="1600" dirty="0"/>
              <a:t/>
            </a:r>
            <a:br>
              <a:rPr lang="ko-KR" altLang="en-US" sz="1600" dirty="0"/>
            </a:br>
            <a:r>
              <a:rPr lang="ko-KR" altLang="en-US" sz="1600" dirty="0"/>
              <a:t>■</a:t>
            </a:r>
            <a:r>
              <a:rPr lang="en-US" altLang="ko-KR" sz="1600" dirty="0"/>
              <a:t>15.</a:t>
            </a:r>
            <a:r>
              <a:rPr lang="ko-KR" altLang="en-US" sz="1600" dirty="0" err="1"/>
              <a:t>모바일</a:t>
            </a:r>
            <a:r>
              <a:rPr lang="ko-KR" altLang="en-US" sz="1600" dirty="0"/>
              <a:t> 호텔 상품 상세페이지 메인 롤링이미지 우측상단에</a:t>
            </a:r>
            <a:br>
              <a:rPr lang="ko-KR" altLang="en-US" sz="1600" dirty="0"/>
            </a:br>
            <a:r>
              <a:rPr lang="ko-KR" altLang="en-US" sz="1600" dirty="0"/>
              <a:t>지도보기 아이콘 색상</a:t>
            </a:r>
            <a:r>
              <a:rPr lang="en-US" altLang="ko-KR" sz="1600" dirty="0"/>
              <a:t>, </a:t>
            </a:r>
            <a:r>
              <a:rPr lang="ko-KR" altLang="en-US" sz="1600" dirty="0"/>
              <a:t>위치 변경 </a:t>
            </a:r>
            <a:r>
              <a:rPr lang="en-US" altLang="ko-KR" sz="1600" dirty="0"/>
              <a:t>- </a:t>
            </a:r>
            <a:r>
              <a:rPr lang="ko-KR" altLang="en-US" sz="1600" dirty="0"/>
              <a:t>잘 보이지 않음</a:t>
            </a:r>
            <a:br>
              <a:rPr lang="ko-KR" altLang="en-US" sz="1600" dirty="0"/>
            </a:br>
            <a:r>
              <a:rPr lang="ko-KR" altLang="en-US" sz="1600" dirty="0"/>
              <a:t>그리고 </a:t>
            </a:r>
            <a:r>
              <a:rPr lang="ko-KR" altLang="en-US" sz="1600" dirty="0" err="1"/>
              <a:t>눌렀을때</a:t>
            </a:r>
            <a:r>
              <a:rPr lang="ko-KR" altLang="en-US" sz="1600" dirty="0"/>
              <a:t> 밑으로 </a:t>
            </a:r>
            <a:r>
              <a:rPr lang="ko-KR" altLang="en-US" sz="1600" dirty="0" err="1"/>
              <a:t>구글</a:t>
            </a:r>
            <a:r>
              <a:rPr lang="ko-KR" altLang="en-US" sz="1600" dirty="0"/>
              <a:t> 지도가 펼쳐지는데 지도 사이즈가</a:t>
            </a:r>
            <a:br>
              <a:rPr lang="ko-KR" altLang="en-US" sz="1600" dirty="0"/>
            </a:br>
            <a:r>
              <a:rPr lang="ko-KR" altLang="en-US" sz="1600" dirty="0"/>
              <a:t>사각형이라 </a:t>
            </a:r>
            <a:r>
              <a:rPr lang="ko-KR" altLang="en-US" sz="1600" dirty="0" err="1"/>
              <a:t>보기않좋음</a:t>
            </a:r>
            <a:r>
              <a:rPr lang="ko-KR" altLang="en-US" sz="1600" dirty="0"/>
              <a:t> </a:t>
            </a:r>
            <a:r>
              <a:rPr lang="en-US" altLang="ko-KR" sz="1600" dirty="0"/>
              <a:t>-&gt; </a:t>
            </a:r>
            <a:r>
              <a:rPr lang="ko-KR" altLang="en-US" sz="1600" dirty="0"/>
              <a:t>상단 메인 롤링 이미지 사이즈와 동일하게 맞춰서 수정</a:t>
            </a:r>
            <a:br>
              <a:rPr lang="ko-KR" altLang="en-US" sz="1600" dirty="0"/>
            </a:br>
            <a:r>
              <a:rPr lang="ko-KR" altLang="en-US" sz="1600" dirty="0"/>
              <a:t/>
            </a:r>
            <a:br>
              <a:rPr lang="ko-KR" altLang="en-US" sz="1600" dirty="0"/>
            </a:br>
            <a:r>
              <a:rPr lang="ko-KR" altLang="en-US" sz="1600" dirty="0"/>
              <a:t>■</a:t>
            </a:r>
            <a:r>
              <a:rPr lang="en-US" altLang="ko-KR" sz="1600" dirty="0"/>
              <a:t>16.</a:t>
            </a:r>
            <a:r>
              <a:rPr lang="ko-KR" altLang="en-US" sz="1600" dirty="0" err="1"/>
              <a:t>모바일</a:t>
            </a:r>
            <a:r>
              <a:rPr lang="ko-KR" altLang="en-US" sz="1600" dirty="0"/>
              <a:t> 호텔 상품 상세페이지 날짜 선택에 </a:t>
            </a:r>
            <a:r>
              <a:rPr lang="en-US" altLang="ko-KR" sz="1600" dirty="0"/>
              <a:t>"</a:t>
            </a:r>
            <a:r>
              <a:rPr lang="ko-KR" altLang="en-US" sz="1600" dirty="0"/>
              <a:t>전경보기</a:t>
            </a:r>
            <a:r>
              <a:rPr lang="en-US" altLang="ko-KR" sz="1600" dirty="0"/>
              <a:t>"</a:t>
            </a:r>
            <a:r>
              <a:rPr lang="ko-KR" altLang="en-US" sz="1600" dirty="0"/>
              <a:t>는 </a:t>
            </a:r>
            <a:r>
              <a:rPr lang="ko-KR" altLang="en-US" sz="1600" dirty="0" err="1"/>
              <a:t>필요없는거라</a:t>
            </a:r>
            <a:r>
              <a:rPr lang="ko-KR" altLang="en-US" sz="1600" dirty="0"/>
              <a:t> 공간만 차지합니다</a:t>
            </a:r>
            <a:r>
              <a:rPr lang="en-US" altLang="ko-KR" sz="1600" dirty="0"/>
              <a:t>. -&gt; </a:t>
            </a:r>
            <a:r>
              <a:rPr lang="ko-KR" altLang="en-US" sz="1600" dirty="0"/>
              <a:t>숨기기 처리</a:t>
            </a:r>
            <a:br>
              <a:rPr lang="ko-KR" altLang="en-US" sz="1600" dirty="0"/>
            </a:br>
            <a:r>
              <a:rPr lang="ko-KR" altLang="en-US" sz="1600" dirty="0"/>
              <a:t/>
            </a:r>
            <a:br>
              <a:rPr lang="ko-KR" altLang="en-US" sz="1600" dirty="0"/>
            </a:br>
            <a:r>
              <a:rPr lang="ko-KR" altLang="en-US" sz="1600" dirty="0"/>
              <a:t>■</a:t>
            </a:r>
            <a:r>
              <a:rPr lang="en-US" altLang="ko-KR" sz="1600" dirty="0"/>
              <a:t>17.</a:t>
            </a:r>
            <a:r>
              <a:rPr lang="ko-KR" altLang="en-US" sz="1600" dirty="0" err="1"/>
              <a:t>모바일</a:t>
            </a:r>
            <a:r>
              <a:rPr lang="ko-KR" altLang="en-US" sz="1600" dirty="0"/>
              <a:t> 상품 상세페이지 상품소개</a:t>
            </a:r>
            <a:r>
              <a:rPr lang="en-US" altLang="ko-KR" sz="1600" dirty="0"/>
              <a:t>,</a:t>
            </a:r>
            <a:r>
              <a:rPr lang="ko-KR" altLang="en-US" sz="1600" dirty="0"/>
              <a:t>호텔소개</a:t>
            </a:r>
            <a:r>
              <a:rPr lang="en-US" altLang="ko-KR" sz="1600" dirty="0"/>
              <a:t>,</a:t>
            </a:r>
            <a:r>
              <a:rPr lang="ko-KR" altLang="en-US" sz="1600" dirty="0"/>
              <a:t>호텔시설</a:t>
            </a:r>
            <a:br>
              <a:rPr lang="ko-KR" altLang="en-US" sz="1600" dirty="0"/>
            </a:br>
            <a:r>
              <a:rPr lang="ko-KR" altLang="en-US" sz="1600" dirty="0"/>
              <a:t>이미지 업로드 </a:t>
            </a:r>
            <a:r>
              <a:rPr lang="ko-KR" altLang="en-US" sz="1600" dirty="0" err="1"/>
              <a:t>한게</a:t>
            </a:r>
            <a:r>
              <a:rPr lang="ko-KR" altLang="en-US" sz="1600" dirty="0"/>
              <a:t> 확대보기가 </a:t>
            </a:r>
            <a:r>
              <a:rPr lang="ko-KR" altLang="en-US" sz="1600" dirty="0" err="1"/>
              <a:t>안되는</a:t>
            </a:r>
            <a:r>
              <a:rPr lang="ko-KR" altLang="en-US" sz="1600" dirty="0"/>
              <a:t> 현상 수정</a:t>
            </a:r>
            <a:endParaRPr lang="en-US" altLang="ko-KR" sz="1500" dirty="0" smtClean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22445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142</Words>
  <Application>Microsoft Office PowerPoint</Application>
  <PresentationFormat>와이드스크린</PresentationFormat>
  <Paragraphs>33</Paragraphs>
  <Slides>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7" baseType="lpstr">
      <vt:lpstr>나눔고딕</vt:lpstr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</vt:vector>
  </TitlesOfParts>
  <Company>Sky123.Org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Windows 사용자</dc:creator>
  <cp:lastModifiedBy>Windows 사용자</cp:lastModifiedBy>
  <cp:revision>14</cp:revision>
  <dcterms:created xsi:type="dcterms:W3CDTF">2020-08-28T04:58:53Z</dcterms:created>
  <dcterms:modified xsi:type="dcterms:W3CDTF">2020-08-30T23:59:27Z</dcterms:modified>
</cp:coreProperties>
</file>