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0" r:id="rId6"/>
    <p:sldId id="259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5DED-6CBA-417F-9A03-9FA9AF08D4F0}" type="datetimeFigureOut">
              <a:rPr lang="ko-KR" altLang="en-US" smtClean="0"/>
              <a:t>2020-11-10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30E2-2C93-4E6B-BE9E-06AEDA58A1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911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5DED-6CBA-417F-9A03-9FA9AF08D4F0}" type="datetimeFigureOut">
              <a:rPr lang="ko-KR" altLang="en-US" smtClean="0"/>
              <a:t>2020-11-10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30E2-2C93-4E6B-BE9E-06AEDA58A1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261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5DED-6CBA-417F-9A03-9FA9AF08D4F0}" type="datetimeFigureOut">
              <a:rPr lang="ko-KR" altLang="en-US" smtClean="0"/>
              <a:t>2020-11-10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30E2-2C93-4E6B-BE9E-06AEDA58A1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076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5DED-6CBA-417F-9A03-9FA9AF08D4F0}" type="datetimeFigureOut">
              <a:rPr lang="ko-KR" altLang="en-US" smtClean="0"/>
              <a:t>2020-11-10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30E2-2C93-4E6B-BE9E-06AEDA58A1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930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5DED-6CBA-417F-9A03-9FA9AF08D4F0}" type="datetimeFigureOut">
              <a:rPr lang="ko-KR" altLang="en-US" smtClean="0"/>
              <a:t>2020-11-10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30E2-2C93-4E6B-BE9E-06AEDA58A1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670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5DED-6CBA-417F-9A03-9FA9AF08D4F0}" type="datetimeFigureOut">
              <a:rPr lang="ko-KR" altLang="en-US" smtClean="0"/>
              <a:t>2020-11-10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30E2-2C93-4E6B-BE9E-06AEDA58A1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326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5DED-6CBA-417F-9A03-9FA9AF08D4F0}" type="datetimeFigureOut">
              <a:rPr lang="ko-KR" altLang="en-US" smtClean="0"/>
              <a:t>2020-11-10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30E2-2C93-4E6B-BE9E-06AEDA58A1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11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5DED-6CBA-417F-9A03-9FA9AF08D4F0}" type="datetimeFigureOut">
              <a:rPr lang="ko-KR" altLang="en-US" smtClean="0"/>
              <a:t>2020-11-10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30E2-2C93-4E6B-BE9E-06AEDA58A1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27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5DED-6CBA-417F-9A03-9FA9AF08D4F0}" type="datetimeFigureOut">
              <a:rPr lang="ko-KR" altLang="en-US" smtClean="0"/>
              <a:t>2020-11-10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30E2-2C93-4E6B-BE9E-06AEDA58A1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08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5DED-6CBA-417F-9A03-9FA9AF08D4F0}" type="datetimeFigureOut">
              <a:rPr lang="ko-KR" altLang="en-US" smtClean="0"/>
              <a:t>2020-11-10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30E2-2C93-4E6B-BE9E-06AEDA58A1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44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5DED-6CBA-417F-9A03-9FA9AF08D4F0}" type="datetimeFigureOut">
              <a:rPr lang="ko-KR" altLang="en-US" smtClean="0"/>
              <a:t>2020-11-10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130E2-2C93-4E6B-BE9E-06AEDA58A1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794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65DED-6CBA-417F-9A03-9FA9AF08D4F0}" type="datetimeFigureOut">
              <a:rPr lang="ko-KR" altLang="en-US" smtClean="0"/>
              <a:t>2020-11-10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30E2-2C93-4E6B-BE9E-06AEDA58A11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636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1507" y="148281"/>
            <a:ext cx="3054179" cy="6474941"/>
          </a:xfrm>
        </p:spPr>
        <p:txBody>
          <a:bodyPr>
            <a:noAutofit/>
          </a:bodyPr>
          <a:lstStyle/>
          <a:p>
            <a:r>
              <a:rPr lang="ko-KR" altLang="en-US" sz="1500" dirty="0" smtClean="0"/>
              <a:t>안동 예천</a:t>
            </a:r>
            <a:endParaRPr lang="en-US" altLang="ko-KR" sz="1500" dirty="0" smtClean="0"/>
          </a:p>
          <a:p>
            <a:pPr marL="0" indent="0">
              <a:buNone/>
            </a:pPr>
            <a:r>
              <a:rPr lang="zh-TW" altLang="en-US" sz="1500" dirty="0" smtClean="0"/>
              <a:t>*</a:t>
            </a:r>
            <a:r>
              <a:rPr lang="ko-KR" altLang="en-US" sz="1500" dirty="0" err="1" smtClean="0"/>
              <a:t>번체</a:t>
            </a:r>
            <a:r>
              <a:rPr lang="ko-KR" altLang="en-US" sz="1500" dirty="0" smtClean="0"/>
              <a:t> </a:t>
            </a:r>
            <a:r>
              <a:rPr lang="en-US" altLang="zh-TW" sz="1500" dirty="0" smtClean="0"/>
              <a:t>: </a:t>
            </a:r>
            <a:r>
              <a:rPr lang="zh-TW" altLang="en-US" sz="1500" dirty="0" smtClean="0"/>
              <a:t>安東 </a:t>
            </a:r>
            <a:r>
              <a:rPr lang="ko-KR" altLang="en-US" sz="1500" dirty="0" err="1"/>
              <a:t>醴泉</a:t>
            </a:r>
            <a:endParaRPr lang="en-US" altLang="zh-TW" sz="1500" dirty="0"/>
          </a:p>
          <a:p>
            <a:pPr marL="0" indent="0">
              <a:buNone/>
            </a:pPr>
            <a:r>
              <a:rPr lang="zh-TW" altLang="en-US" sz="1500" dirty="0" smtClean="0"/>
              <a:t>*</a:t>
            </a:r>
            <a:r>
              <a:rPr lang="ko-KR" altLang="en-US" sz="1500" dirty="0" smtClean="0"/>
              <a:t>간체 </a:t>
            </a:r>
            <a:r>
              <a:rPr lang="en-US" altLang="zh-TW" sz="1500" dirty="0" smtClean="0"/>
              <a:t>: </a:t>
            </a:r>
            <a:r>
              <a:rPr lang="ko-KR" altLang="en-US" sz="1500" dirty="0"/>
              <a:t>安东 </a:t>
            </a:r>
            <a:r>
              <a:rPr lang="ko-KR" altLang="en-US" sz="1500" dirty="0" err="1"/>
              <a:t>醴泉</a:t>
            </a:r>
            <a:endParaRPr lang="en-US" altLang="zh-TW" sz="1500" dirty="0"/>
          </a:p>
          <a:p>
            <a:pPr marL="0" indent="0">
              <a:buNone/>
            </a:pPr>
            <a:r>
              <a:rPr lang="zh-TW" altLang="en-US" sz="1500" dirty="0" smtClean="0"/>
              <a:t>*</a:t>
            </a:r>
            <a:r>
              <a:rPr lang="en-US" altLang="zh-TW" sz="1500" dirty="0"/>
              <a:t>English</a:t>
            </a:r>
            <a:r>
              <a:rPr lang="en-US" altLang="zh-TW" sz="1500" dirty="0" smtClean="0"/>
              <a:t>: </a:t>
            </a:r>
            <a:r>
              <a:rPr lang="en-US" altLang="zh-TW" sz="1500" dirty="0" err="1" smtClean="0"/>
              <a:t>Andong</a:t>
            </a:r>
            <a:r>
              <a:rPr lang="en-US" altLang="zh-TW" sz="1500" dirty="0" smtClean="0"/>
              <a:t> </a:t>
            </a:r>
            <a:r>
              <a:rPr lang="en-US" altLang="ko-KR" sz="1600" dirty="0" err="1" smtClean="0"/>
              <a:t>Yecheon</a:t>
            </a:r>
            <a:r>
              <a:rPr lang="en-US" altLang="zh-TW" sz="1500" dirty="0" smtClean="0"/>
              <a:t> </a:t>
            </a:r>
          </a:p>
          <a:p>
            <a:pPr marL="0" indent="0">
              <a:buNone/>
            </a:pPr>
            <a:endParaRPr lang="en-US" altLang="ko-KR" sz="1500" dirty="0" smtClean="0"/>
          </a:p>
          <a:p>
            <a:r>
              <a:rPr lang="ko-KR" altLang="en-US" sz="1500" dirty="0" smtClean="0"/>
              <a:t>체험투어</a:t>
            </a:r>
            <a:endParaRPr lang="en-US" altLang="ko-KR" sz="1500" dirty="0" smtClean="0"/>
          </a:p>
          <a:p>
            <a:pPr marL="0" indent="0">
              <a:buNone/>
            </a:pPr>
            <a:r>
              <a:rPr lang="zh-TW" altLang="en-US" sz="1500" dirty="0"/>
              <a:t>*</a:t>
            </a:r>
            <a:r>
              <a:rPr lang="ko-KR" altLang="en-US" sz="1500" dirty="0" err="1"/>
              <a:t>번체</a:t>
            </a:r>
            <a:r>
              <a:rPr lang="ko-KR" altLang="en-US" sz="1500" dirty="0"/>
              <a:t> </a:t>
            </a:r>
            <a:r>
              <a:rPr lang="en-US" altLang="zh-TW" sz="1500" dirty="0"/>
              <a:t>: </a:t>
            </a:r>
            <a:r>
              <a:rPr lang="zh-TW" altLang="en-US" sz="1500" dirty="0"/>
              <a:t>體驗一天遊</a:t>
            </a:r>
            <a:endParaRPr lang="en-US" altLang="zh-TW" sz="1500" dirty="0"/>
          </a:p>
          <a:p>
            <a:pPr marL="0" indent="0">
              <a:buNone/>
            </a:pPr>
            <a:r>
              <a:rPr lang="zh-TW" altLang="en-US" sz="1500" dirty="0"/>
              <a:t>*</a:t>
            </a:r>
            <a:r>
              <a:rPr lang="ko-KR" altLang="en-US" sz="1500" dirty="0"/>
              <a:t>간체 </a:t>
            </a:r>
            <a:r>
              <a:rPr lang="en-US" altLang="zh-TW" sz="1500" dirty="0"/>
              <a:t>: </a:t>
            </a:r>
            <a:r>
              <a:rPr lang="ko-KR" altLang="en-US" sz="1500" dirty="0" err="1"/>
              <a:t>体验一天游</a:t>
            </a:r>
            <a:endParaRPr lang="en-US" altLang="ko-KR" sz="1500" dirty="0"/>
          </a:p>
          <a:p>
            <a:pPr marL="0" indent="0">
              <a:buNone/>
            </a:pPr>
            <a:r>
              <a:rPr lang="zh-TW" altLang="en-US" sz="1500" dirty="0"/>
              <a:t>*</a:t>
            </a:r>
            <a:r>
              <a:rPr lang="en-US" altLang="zh-TW" sz="1500" dirty="0"/>
              <a:t>English: </a:t>
            </a:r>
          </a:p>
          <a:p>
            <a:pPr marL="0" indent="0">
              <a:buNone/>
            </a:pPr>
            <a:endParaRPr lang="en-US" altLang="ko-KR" sz="1500" dirty="0" smtClean="0"/>
          </a:p>
          <a:p>
            <a:r>
              <a:rPr lang="ko-KR" altLang="en-US" sz="1500" dirty="0" err="1" smtClean="0"/>
              <a:t>안동역</a:t>
            </a:r>
            <a:endParaRPr lang="en-US" altLang="ko-KR" sz="1500" dirty="0" smtClean="0"/>
          </a:p>
          <a:p>
            <a:pPr marL="0" indent="0">
              <a:buNone/>
            </a:pPr>
            <a:r>
              <a:rPr lang="zh-TW" altLang="en-US" sz="1500" dirty="0"/>
              <a:t>*</a:t>
            </a:r>
            <a:r>
              <a:rPr lang="ko-KR" altLang="en-US" sz="1500" dirty="0" err="1"/>
              <a:t>번체</a:t>
            </a:r>
            <a:r>
              <a:rPr lang="ko-KR" altLang="en-US" sz="1500" dirty="0"/>
              <a:t> </a:t>
            </a:r>
            <a:r>
              <a:rPr lang="en-US" altLang="zh-TW" sz="1500" dirty="0"/>
              <a:t>: </a:t>
            </a:r>
            <a:r>
              <a:rPr lang="zh-TW" altLang="en-US" sz="1500" dirty="0" smtClean="0"/>
              <a:t>安東站</a:t>
            </a:r>
            <a:endParaRPr lang="en-US" altLang="zh-TW" sz="1500" dirty="0"/>
          </a:p>
          <a:p>
            <a:pPr marL="0" indent="0">
              <a:buNone/>
            </a:pPr>
            <a:r>
              <a:rPr lang="zh-TW" altLang="en-US" sz="1500" dirty="0"/>
              <a:t>*</a:t>
            </a:r>
            <a:r>
              <a:rPr lang="ko-KR" altLang="en-US" sz="1500" dirty="0"/>
              <a:t>간체 </a:t>
            </a:r>
            <a:r>
              <a:rPr lang="en-US" altLang="zh-TW" sz="1500" dirty="0"/>
              <a:t>: </a:t>
            </a:r>
            <a:r>
              <a:rPr lang="ko-KR" altLang="en-US" sz="1500" dirty="0" err="1"/>
              <a:t>安东站</a:t>
            </a:r>
            <a:endParaRPr lang="en-US" altLang="zh-TW" sz="1500" dirty="0" smtClean="0"/>
          </a:p>
          <a:p>
            <a:pPr marL="0" indent="0">
              <a:buNone/>
            </a:pPr>
            <a:r>
              <a:rPr lang="zh-TW" altLang="en-US" sz="1500" dirty="0" smtClean="0"/>
              <a:t>*</a:t>
            </a:r>
            <a:r>
              <a:rPr lang="en-US" altLang="zh-TW" sz="1500" dirty="0"/>
              <a:t>English: </a:t>
            </a:r>
            <a:r>
              <a:rPr lang="en-US" altLang="zh-TW" sz="1500" dirty="0" err="1" smtClean="0"/>
              <a:t>Andong</a:t>
            </a:r>
            <a:r>
              <a:rPr lang="en-US" altLang="zh-TW" sz="1500" dirty="0" smtClean="0"/>
              <a:t> Station</a:t>
            </a:r>
            <a:endParaRPr lang="en-US" altLang="zh-TW" sz="1500" dirty="0"/>
          </a:p>
          <a:p>
            <a:pPr marL="0" indent="0">
              <a:buNone/>
            </a:pPr>
            <a:endParaRPr lang="en-US" altLang="ko-KR" sz="1500" dirty="0" smtClean="0"/>
          </a:p>
          <a:p>
            <a:r>
              <a:rPr lang="ko-KR" altLang="en-US" sz="1500" dirty="0" smtClean="0"/>
              <a:t>안동 하회마을</a:t>
            </a:r>
            <a:endParaRPr lang="en-US" altLang="ko-KR" sz="1500" dirty="0"/>
          </a:p>
          <a:p>
            <a:pPr marL="0" indent="0">
              <a:buNone/>
            </a:pPr>
            <a:r>
              <a:rPr lang="zh-TW" altLang="en-US" sz="1500" dirty="0"/>
              <a:t>*</a:t>
            </a:r>
            <a:r>
              <a:rPr lang="ko-KR" altLang="en-US" sz="1500" dirty="0" err="1"/>
              <a:t>번체</a:t>
            </a:r>
            <a:r>
              <a:rPr lang="ko-KR" altLang="en-US" sz="1500" dirty="0"/>
              <a:t> </a:t>
            </a:r>
            <a:r>
              <a:rPr lang="en-US" altLang="zh-TW" sz="1500" dirty="0"/>
              <a:t>: </a:t>
            </a:r>
            <a:r>
              <a:rPr lang="zh-TW" altLang="en-US" sz="1500" dirty="0"/>
              <a:t>安</a:t>
            </a:r>
            <a:r>
              <a:rPr lang="zh-TW" altLang="en-US" sz="1500" dirty="0" smtClean="0"/>
              <a:t>東 河回村</a:t>
            </a:r>
            <a:endParaRPr lang="en-US" altLang="zh-TW" sz="1500" dirty="0"/>
          </a:p>
          <a:p>
            <a:pPr marL="0" indent="0">
              <a:buNone/>
            </a:pPr>
            <a:r>
              <a:rPr lang="zh-TW" altLang="en-US" sz="1500" dirty="0"/>
              <a:t>*</a:t>
            </a:r>
            <a:r>
              <a:rPr lang="ko-KR" altLang="en-US" sz="1500" dirty="0"/>
              <a:t>간체 </a:t>
            </a:r>
            <a:r>
              <a:rPr lang="en-US" altLang="zh-TW" sz="1500" dirty="0"/>
              <a:t>: </a:t>
            </a:r>
            <a:r>
              <a:rPr lang="ko-KR" altLang="en-US" sz="1500" dirty="0"/>
              <a:t>安东 </a:t>
            </a:r>
            <a:r>
              <a:rPr lang="ko-KR" altLang="en-US" sz="1500" dirty="0" err="1"/>
              <a:t>河回村</a:t>
            </a:r>
            <a:endParaRPr lang="en-US" altLang="zh-TW" sz="1500" dirty="0" smtClean="0"/>
          </a:p>
          <a:p>
            <a:pPr marL="0" indent="0">
              <a:buNone/>
            </a:pPr>
            <a:r>
              <a:rPr lang="zh-TW" altLang="en-US" sz="1500" dirty="0" smtClean="0"/>
              <a:t>*</a:t>
            </a:r>
            <a:r>
              <a:rPr lang="en-US" altLang="zh-TW" sz="1500" dirty="0"/>
              <a:t>English</a:t>
            </a:r>
            <a:r>
              <a:rPr lang="en-US" altLang="zh-TW" sz="1500" dirty="0" smtClean="0"/>
              <a:t>: </a:t>
            </a:r>
            <a:r>
              <a:rPr lang="en-US" altLang="zh-TW" sz="1500" dirty="0" err="1" smtClean="0"/>
              <a:t>Hahoe</a:t>
            </a:r>
            <a:r>
              <a:rPr lang="en-US" altLang="zh-TW" sz="1500" dirty="0" smtClean="0"/>
              <a:t> </a:t>
            </a:r>
            <a:r>
              <a:rPr lang="en-US" altLang="zh-TW" sz="1500" dirty="0"/>
              <a:t>Village</a:t>
            </a:r>
            <a:endParaRPr lang="en-US" altLang="ko-KR" sz="1500" dirty="0" smtClean="0"/>
          </a:p>
          <a:p>
            <a:pPr marL="0" indent="0">
              <a:buNone/>
            </a:pPr>
            <a:endParaRPr lang="en-US" altLang="zh-TW" sz="1500" dirty="0" smtClean="0"/>
          </a:p>
          <a:p>
            <a:pPr marL="0" indent="0">
              <a:buNone/>
            </a:pPr>
            <a:endParaRPr lang="en-US" altLang="zh-TW" sz="1500" dirty="0"/>
          </a:p>
          <a:p>
            <a:pPr marL="0" indent="0">
              <a:buNone/>
            </a:pPr>
            <a:endParaRPr lang="en-US" altLang="zh-TW" sz="1500" dirty="0" smtClean="0"/>
          </a:p>
          <a:p>
            <a:pPr marL="0" indent="0">
              <a:buNone/>
            </a:pPr>
            <a:endParaRPr lang="en-US" altLang="ko-KR" sz="1500" dirty="0"/>
          </a:p>
          <a:p>
            <a:pPr marL="0" indent="0">
              <a:buNone/>
            </a:pPr>
            <a:endParaRPr lang="ko-KR" altLang="en-US" sz="1500" dirty="0"/>
          </a:p>
          <a:p>
            <a:pPr marL="0" indent="0">
              <a:buNone/>
            </a:pPr>
            <a:r>
              <a:rPr lang="ko-KR" altLang="en-US" sz="1500" dirty="0" smtClean="0"/>
              <a:t> </a:t>
            </a:r>
            <a:endParaRPr lang="en-US" altLang="ko-KR" sz="1500" dirty="0" smtClean="0"/>
          </a:p>
          <a:p>
            <a:endParaRPr lang="en-US" altLang="ko-KR" sz="1500" dirty="0"/>
          </a:p>
          <a:p>
            <a:pPr marL="0" indent="0">
              <a:buNone/>
            </a:pPr>
            <a:endParaRPr lang="en-US" altLang="ko-KR" sz="1500" dirty="0" smtClean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3809999" y="197708"/>
            <a:ext cx="4118919" cy="6474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smtClean="0"/>
              <a:t>안동 </a:t>
            </a:r>
            <a:r>
              <a:rPr lang="ko-KR" altLang="en-US" sz="1500" dirty="0" err="1" smtClean="0"/>
              <a:t>찜닭</a:t>
            </a:r>
            <a:r>
              <a:rPr lang="ko-KR" altLang="en-US" sz="1500" dirty="0" smtClean="0"/>
              <a:t> 만들기</a:t>
            </a:r>
            <a:endParaRPr lang="en-US" altLang="ko-KR" sz="1500" dirty="0" smtClean="0"/>
          </a:p>
          <a:p>
            <a:pPr marL="0" indent="0">
              <a:buNone/>
            </a:pPr>
            <a:r>
              <a:rPr lang="zh-TW" altLang="en-US" sz="1500" dirty="0" smtClean="0"/>
              <a:t>*</a:t>
            </a:r>
            <a:r>
              <a:rPr lang="ko-KR" altLang="en-US" sz="1500" dirty="0" err="1" smtClean="0"/>
              <a:t>번체</a:t>
            </a:r>
            <a:r>
              <a:rPr lang="ko-KR" altLang="en-US" sz="1500" dirty="0" smtClean="0"/>
              <a:t> </a:t>
            </a:r>
            <a:r>
              <a:rPr lang="en-US" altLang="zh-TW" sz="1500" dirty="0" smtClean="0"/>
              <a:t>: </a:t>
            </a:r>
            <a:r>
              <a:rPr lang="zh-TW" altLang="en-US" sz="1500" dirty="0" smtClean="0"/>
              <a:t>自己親手做安東燉雞</a:t>
            </a:r>
            <a:endParaRPr lang="en-US" altLang="zh-TW" sz="1500" dirty="0" smtClean="0"/>
          </a:p>
          <a:p>
            <a:pPr marL="0" indent="0">
              <a:buNone/>
            </a:pPr>
            <a:r>
              <a:rPr lang="zh-TW" altLang="en-US" sz="1500" dirty="0" smtClean="0"/>
              <a:t>*</a:t>
            </a:r>
            <a:r>
              <a:rPr lang="ko-KR" altLang="en-US" sz="1500" dirty="0" smtClean="0"/>
              <a:t>간체 </a:t>
            </a:r>
            <a:r>
              <a:rPr lang="en-US" altLang="zh-TW" sz="1500" dirty="0" smtClean="0"/>
              <a:t>: </a:t>
            </a:r>
            <a:r>
              <a:rPr lang="zh-CN" altLang="en-US" sz="1500" dirty="0"/>
              <a:t>自己亲手做安东炖鸡</a:t>
            </a:r>
            <a:endParaRPr lang="en-US" altLang="zh-TW" sz="1500" dirty="0" smtClean="0"/>
          </a:p>
          <a:p>
            <a:pPr marL="0" indent="0">
              <a:buNone/>
            </a:pPr>
            <a:r>
              <a:rPr lang="zh-TW" altLang="en-US" sz="1500" dirty="0" smtClean="0"/>
              <a:t>*</a:t>
            </a:r>
            <a:r>
              <a:rPr lang="en-US" altLang="zh-TW" sz="1500" dirty="0" smtClean="0"/>
              <a:t>English: </a:t>
            </a:r>
            <a:r>
              <a:rPr lang="en-US" altLang="zh-TW" sz="1500" dirty="0" err="1"/>
              <a:t>Andong</a:t>
            </a:r>
            <a:r>
              <a:rPr lang="en-US" altLang="zh-TW" sz="1500" dirty="0"/>
              <a:t> Chicken Stew Experience</a:t>
            </a:r>
            <a:endParaRPr lang="ko-KR" altLang="en-US" sz="15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1500" dirty="0" smtClean="0"/>
          </a:p>
          <a:p>
            <a:r>
              <a:rPr lang="ko-KR" altLang="en-US" sz="1500" dirty="0" err="1" smtClean="0"/>
              <a:t>만휴정</a:t>
            </a:r>
            <a:endParaRPr lang="en-US" altLang="ko-KR" sz="15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1500" dirty="0" smtClean="0"/>
              <a:t>*</a:t>
            </a:r>
            <a:r>
              <a:rPr lang="ko-KR" altLang="en-US" sz="1500" dirty="0" err="1" smtClean="0"/>
              <a:t>번체</a:t>
            </a:r>
            <a:r>
              <a:rPr lang="ko-KR" altLang="en-US" sz="1500" dirty="0" smtClean="0"/>
              <a:t> </a:t>
            </a:r>
            <a:r>
              <a:rPr lang="en-US" altLang="zh-TW" sz="1500" dirty="0" smtClean="0"/>
              <a:t>: </a:t>
            </a:r>
            <a:r>
              <a:rPr lang="zh-TW" altLang="en-US" sz="1500" dirty="0" smtClean="0"/>
              <a:t>晚休亭</a:t>
            </a:r>
            <a:endParaRPr lang="en-US" altLang="zh-TW" sz="1500" dirty="0" smtClean="0"/>
          </a:p>
          <a:p>
            <a:pPr marL="0" indent="0">
              <a:buNone/>
            </a:pPr>
            <a:r>
              <a:rPr lang="zh-TW" altLang="en-US" sz="1500" dirty="0" smtClean="0"/>
              <a:t>*</a:t>
            </a:r>
            <a:r>
              <a:rPr lang="ko-KR" altLang="en-US" sz="1500" dirty="0" smtClean="0"/>
              <a:t>간체 </a:t>
            </a:r>
            <a:r>
              <a:rPr lang="en-US" altLang="zh-TW" sz="1500" dirty="0" smtClean="0"/>
              <a:t>: </a:t>
            </a:r>
            <a:r>
              <a:rPr lang="ko-KR" altLang="en-US" sz="1500" dirty="0" err="1"/>
              <a:t>晚休亭</a:t>
            </a:r>
            <a:endParaRPr lang="en-US" altLang="zh-TW" sz="1500" dirty="0" smtClean="0"/>
          </a:p>
          <a:p>
            <a:pPr marL="0" indent="0">
              <a:buNone/>
            </a:pPr>
            <a:r>
              <a:rPr lang="zh-TW" altLang="en-US" sz="1500" dirty="0" smtClean="0"/>
              <a:t>*</a:t>
            </a:r>
            <a:r>
              <a:rPr lang="en-US" altLang="zh-TW" sz="1500" dirty="0" smtClean="0"/>
              <a:t>English: </a:t>
            </a:r>
            <a:r>
              <a:rPr lang="en-US" altLang="zh-TW" sz="1500" dirty="0" err="1"/>
              <a:t>Manhyujeong</a:t>
            </a:r>
            <a:r>
              <a:rPr lang="en-US" altLang="zh-TW" sz="1500" dirty="0"/>
              <a:t> Pavilion</a:t>
            </a:r>
            <a:endParaRPr lang="en-US" altLang="zh-TW" sz="15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1500" dirty="0" smtClean="0"/>
          </a:p>
          <a:p>
            <a:r>
              <a:rPr lang="ko-KR" altLang="en-US" sz="1500" dirty="0" smtClean="0"/>
              <a:t>활기찬 </a:t>
            </a:r>
            <a:r>
              <a:rPr lang="ko-KR" altLang="en-US" sz="1500" dirty="0" err="1" smtClean="0"/>
              <a:t>예천활체험센터</a:t>
            </a:r>
            <a:endParaRPr lang="en-US" altLang="ko-KR" sz="1500" dirty="0" smtClean="0"/>
          </a:p>
          <a:p>
            <a:pPr marL="0" indent="0">
              <a:buNone/>
            </a:pPr>
            <a:r>
              <a:rPr lang="zh-TW" altLang="en-US" sz="1500" dirty="0" smtClean="0"/>
              <a:t>*</a:t>
            </a:r>
            <a:r>
              <a:rPr lang="ko-KR" altLang="en-US" sz="1500" dirty="0" err="1" smtClean="0"/>
              <a:t>번체</a:t>
            </a:r>
            <a:r>
              <a:rPr lang="ko-KR" altLang="en-US" sz="1500" dirty="0" smtClean="0"/>
              <a:t> </a:t>
            </a:r>
            <a:r>
              <a:rPr lang="en-US" altLang="zh-TW" sz="1500" dirty="0" smtClean="0"/>
              <a:t>: </a:t>
            </a:r>
            <a:r>
              <a:rPr lang="zh-TW" altLang="en-US" sz="1500" dirty="0" smtClean="0"/>
              <a:t>醴</a:t>
            </a:r>
            <a:r>
              <a:rPr lang="zh-TW" altLang="en-US" sz="1500" dirty="0"/>
              <a:t>泉射箭體驗</a:t>
            </a:r>
            <a:endParaRPr lang="en-US" altLang="zh-TW" sz="1500" dirty="0" smtClean="0"/>
          </a:p>
          <a:p>
            <a:pPr marL="0" indent="0">
              <a:buNone/>
            </a:pPr>
            <a:r>
              <a:rPr lang="zh-TW" altLang="en-US" sz="1500" dirty="0" smtClean="0"/>
              <a:t>*</a:t>
            </a:r>
            <a:r>
              <a:rPr lang="ko-KR" altLang="en-US" sz="1500" dirty="0" smtClean="0"/>
              <a:t>간체 </a:t>
            </a:r>
            <a:r>
              <a:rPr lang="en-US" altLang="zh-TW" sz="1500" dirty="0" smtClean="0"/>
              <a:t>: </a:t>
            </a:r>
            <a:r>
              <a:rPr lang="zh-CN" altLang="en-US" sz="1500" dirty="0"/>
              <a:t>醴泉射箭体验</a:t>
            </a:r>
            <a:endParaRPr lang="en-US" altLang="zh-TW" sz="1500" dirty="0" smtClean="0"/>
          </a:p>
          <a:p>
            <a:pPr marL="0" indent="0">
              <a:buNone/>
            </a:pPr>
            <a:r>
              <a:rPr lang="zh-TW" altLang="en-US" sz="1500" dirty="0" smtClean="0"/>
              <a:t>*</a:t>
            </a:r>
            <a:r>
              <a:rPr lang="en-US" altLang="zh-TW" sz="1500" dirty="0" smtClean="0"/>
              <a:t>English: </a:t>
            </a:r>
            <a:r>
              <a:rPr lang="en-US" altLang="zh-TW" sz="1500" dirty="0"/>
              <a:t>Wooden Culture </a:t>
            </a:r>
            <a:r>
              <a:rPr lang="en-US" altLang="zh-TW" sz="1500" dirty="0" smtClean="0"/>
              <a:t>Experience </a:t>
            </a:r>
            <a:r>
              <a:rPr lang="en-US" altLang="ko-KR" sz="1600" dirty="0"/>
              <a:t>Archery Experience</a:t>
            </a:r>
            <a:endParaRPr lang="en-US" altLang="zh-TW" sz="15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1500" dirty="0" smtClean="0"/>
          </a:p>
          <a:p>
            <a:r>
              <a:rPr lang="ko-KR" altLang="en-US" sz="1500" dirty="0" smtClean="0"/>
              <a:t>용궁단골식당</a:t>
            </a:r>
            <a:endParaRPr lang="en-US" altLang="ko-KR" sz="15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1500" dirty="0" smtClean="0"/>
              <a:t>*</a:t>
            </a:r>
            <a:r>
              <a:rPr lang="ko-KR" altLang="en-US" sz="1500" dirty="0" err="1" smtClean="0"/>
              <a:t>번체</a:t>
            </a:r>
            <a:r>
              <a:rPr lang="ko-KR" altLang="en-US" sz="1500" dirty="0" smtClean="0"/>
              <a:t> </a:t>
            </a:r>
            <a:r>
              <a:rPr lang="en-US" altLang="zh-TW" sz="1500" dirty="0" smtClean="0"/>
              <a:t>: </a:t>
            </a:r>
            <a:r>
              <a:rPr lang="zh-TW" altLang="en-US" sz="1500" dirty="0" smtClean="0"/>
              <a:t>地道血腸湯飯</a:t>
            </a:r>
            <a:endParaRPr lang="en-US" altLang="zh-TW" sz="1500" dirty="0" smtClean="0"/>
          </a:p>
          <a:p>
            <a:pPr marL="0" indent="0">
              <a:buNone/>
            </a:pPr>
            <a:r>
              <a:rPr lang="zh-TW" altLang="en-US" sz="1500" dirty="0" smtClean="0"/>
              <a:t>*</a:t>
            </a:r>
            <a:r>
              <a:rPr lang="ko-KR" altLang="en-US" sz="1500" dirty="0" smtClean="0"/>
              <a:t>간체 </a:t>
            </a:r>
            <a:r>
              <a:rPr lang="en-US" altLang="zh-TW" sz="1500" dirty="0" smtClean="0"/>
              <a:t>: </a:t>
            </a:r>
            <a:r>
              <a:rPr lang="zh-CN" altLang="en-US" sz="1500" dirty="0"/>
              <a:t>地道血肠汤饭</a:t>
            </a:r>
            <a:endParaRPr lang="en-US" altLang="zh-TW" sz="1500" dirty="0" smtClean="0"/>
          </a:p>
          <a:p>
            <a:pPr marL="0" indent="0">
              <a:buNone/>
            </a:pPr>
            <a:r>
              <a:rPr lang="zh-TW" altLang="en-US" sz="1500" dirty="0" smtClean="0"/>
              <a:t>*</a:t>
            </a:r>
            <a:r>
              <a:rPr lang="en-US" altLang="zh-TW" sz="1500" dirty="0" smtClean="0"/>
              <a:t>English: </a:t>
            </a:r>
            <a:r>
              <a:rPr lang="en-US" altLang="zh-TW" sz="1500" dirty="0" err="1"/>
              <a:t>Sundae+bulgogi</a:t>
            </a:r>
            <a:r>
              <a:rPr lang="en-US" altLang="zh-TW" sz="1500" dirty="0"/>
              <a:t> stew with squid</a:t>
            </a:r>
            <a:endParaRPr lang="en-US" altLang="zh-TW" sz="15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15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15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15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15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15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ko-KR" altLang="en-US" sz="15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500" dirty="0" smtClean="0"/>
              <a:t> </a:t>
            </a:r>
            <a:endParaRPr lang="en-US" altLang="ko-KR" sz="1500" dirty="0" smtClean="0"/>
          </a:p>
          <a:p>
            <a:endParaRPr lang="en-US" altLang="ko-KR" sz="15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1500" dirty="0" smtClean="0"/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7928918" y="197708"/>
            <a:ext cx="2267465" cy="64749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err="1" smtClean="0"/>
              <a:t>월영교</a:t>
            </a:r>
            <a:r>
              <a:rPr lang="ko-KR" altLang="en-US" sz="1500" dirty="0" smtClean="0"/>
              <a:t> </a:t>
            </a:r>
            <a:endParaRPr lang="en-US" altLang="ko-KR" sz="15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1500" dirty="0" smtClean="0"/>
              <a:t>*</a:t>
            </a:r>
            <a:r>
              <a:rPr lang="ko-KR" altLang="en-US" sz="1500" dirty="0" err="1" smtClean="0"/>
              <a:t>번체</a:t>
            </a:r>
            <a:r>
              <a:rPr lang="ko-KR" altLang="en-US" sz="1500" dirty="0" smtClean="0"/>
              <a:t> </a:t>
            </a:r>
            <a:r>
              <a:rPr lang="en-US" altLang="zh-TW" sz="1500" dirty="0" smtClean="0"/>
              <a:t>:</a:t>
            </a:r>
            <a:r>
              <a:rPr lang="zh-TW" altLang="en-US" sz="1500" dirty="0" smtClean="0"/>
              <a:t> 月映橋</a:t>
            </a:r>
            <a:endParaRPr lang="en-US" altLang="zh-TW" sz="1500" dirty="0" smtClean="0"/>
          </a:p>
          <a:p>
            <a:pPr marL="0" indent="0">
              <a:buNone/>
            </a:pPr>
            <a:r>
              <a:rPr lang="zh-TW" altLang="en-US" sz="1500" dirty="0" smtClean="0"/>
              <a:t>*</a:t>
            </a:r>
            <a:r>
              <a:rPr lang="ko-KR" altLang="en-US" sz="1500" dirty="0" smtClean="0"/>
              <a:t>간체 </a:t>
            </a:r>
            <a:r>
              <a:rPr lang="en-US" altLang="zh-TW" sz="1500" dirty="0" smtClean="0"/>
              <a:t>: </a:t>
            </a:r>
            <a:r>
              <a:rPr lang="ko-KR" altLang="en-US" sz="1500" dirty="0" err="1"/>
              <a:t>月映桥</a:t>
            </a:r>
            <a:endParaRPr lang="en-US" altLang="zh-TW" sz="1500" dirty="0" smtClean="0"/>
          </a:p>
          <a:p>
            <a:pPr marL="0" indent="0">
              <a:buNone/>
            </a:pPr>
            <a:r>
              <a:rPr lang="zh-TW" altLang="en-US" sz="1500" dirty="0" smtClean="0"/>
              <a:t>*</a:t>
            </a:r>
            <a:r>
              <a:rPr lang="en-US" altLang="zh-TW" sz="1500" dirty="0" smtClean="0"/>
              <a:t>English: </a:t>
            </a:r>
            <a:r>
              <a:rPr lang="en-US" altLang="zh-TW" sz="1500" dirty="0" err="1"/>
              <a:t>Wolyeonggyo</a:t>
            </a:r>
            <a:endParaRPr lang="ko-KR" altLang="en-US" sz="15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15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15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15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15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15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15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ko-KR" altLang="en-US" sz="15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ko-KR" altLang="en-US" sz="1500" dirty="0" smtClean="0"/>
              <a:t> </a:t>
            </a:r>
            <a:endParaRPr lang="en-US" altLang="ko-KR" sz="1500" dirty="0" smtClean="0"/>
          </a:p>
          <a:p>
            <a:endParaRPr lang="en-US" altLang="ko-KR" sz="15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ko-KR" sz="1500" dirty="0" smtClean="0"/>
          </a:p>
        </p:txBody>
      </p:sp>
    </p:spTree>
    <p:extLst>
      <p:ext uri="{BB962C8B-B14F-4D97-AF65-F5344CB8AC3E}">
        <p14:creationId xmlns:p14="http://schemas.microsoft.com/office/powerpoint/2010/main" val="93318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20456" y="1071026"/>
            <a:ext cx="4871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#1. </a:t>
            </a:r>
          </a:p>
          <a:p>
            <a:endParaRPr lang="en-US" altLang="ko-KR" dirty="0"/>
          </a:p>
          <a:p>
            <a:r>
              <a:rPr lang="en-US" altLang="ko-KR" dirty="0">
                <a:ea typeface="맑은 고딕" panose="020B0503020000020004" pitchFamily="50" charset="-127"/>
                <a:cs typeface="Times New Roman" panose="02020603050405020304" pitchFamily="18" charset="0"/>
              </a:rPr>
              <a:t>  </a:t>
            </a:r>
            <a:r>
              <a:rPr lang="ko-KR" altLang="en-US" dirty="0">
                <a:ea typeface="맑은 고딕" panose="020B0503020000020004" pitchFamily="50" charset="-127"/>
                <a:cs typeface="Times New Roman" panose="02020603050405020304" pitchFamily="18" charset="0"/>
              </a:rPr>
              <a:t>안동에 처음 </a:t>
            </a:r>
            <a:r>
              <a:rPr lang="ko-KR" altLang="en-US" dirty="0" err="1">
                <a:ea typeface="맑은 고딕" panose="020B0503020000020004" pitchFamily="50" charset="-127"/>
                <a:cs typeface="Times New Roman" panose="02020603050405020304" pitchFamily="18" charset="0"/>
              </a:rPr>
              <a:t>놀러온</a:t>
            </a:r>
            <a:r>
              <a:rPr lang="ko-KR" altLang="en-US" dirty="0">
                <a:ea typeface="맑은 고딕" panose="020B0503020000020004" pitchFamily="50" charset="-127"/>
                <a:cs typeface="Times New Roman" panose="02020603050405020304" pitchFamily="18" charset="0"/>
              </a:rPr>
              <a:t> 대만여자</a:t>
            </a:r>
            <a:endParaRPr lang="en-US" altLang="ko-KR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altLang="ko-KR" sz="1800" dirty="0">
              <a:effectLst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zh-TW" altLang="en-US" dirty="0" smtClean="0"/>
              <a:t>*</a:t>
            </a:r>
            <a:r>
              <a:rPr lang="ko-KR" altLang="en-US" dirty="0" err="1" smtClean="0"/>
              <a:t>번체</a:t>
            </a:r>
            <a:r>
              <a:rPr lang="en-US" altLang="zh-TW" dirty="0" smtClean="0"/>
              <a:t>:</a:t>
            </a:r>
            <a:r>
              <a:rPr lang="zh-TW" altLang="en-US" dirty="0" smtClean="0"/>
              <a:t> 第一次到安東玩的台灣女孩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*</a:t>
            </a:r>
            <a:r>
              <a:rPr lang="ko-KR" altLang="en-US" dirty="0" smtClean="0"/>
              <a:t>간체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zh-CN" altLang="en-US" dirty="0"/>
              <a:t>第一次到安东玩的台</a:t>
            </a:r>
            <a:r>
              <a:rPr lang="zh-CN" altLang="en-US" dirty="0" smtClean="0"/>
              <a:t>湾</a:t>
            </a:r>
            <a:r>
              <a:rPr lang="zh-TW" altLang="en-US" dirty="0" smtClean="0"/>
              <a:t>女孩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*</a:t>
            </a:r>
            <a:r>
              <a:rPr lang="en-US" altLang="zh-TW" dirty="0" smtClean="0"/>
              <a:t>English: 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AED6B06B-6308-4951-9D3B-DE50523F9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50" y="490946"/>
            <a:ext cx="6396383" cy="3556452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79864"/>
            <a:ext cx="36870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0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97414" y="1072055"/>
            <a:ext cx="4871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#2. </a:t>
            </a:r>
          </a:p>
          <a:p>
            <a:endParaRPr lang="en-US" altLang="ko-KR" dirty="0"/>
          </a:p>
          <a:p>
            <a:r>
              <a:rPr lang="ko-KR" altLang="en-US" dirty="0"/>
              <a:t>안동에 자주 </a:t>
            </a:r>
            <a:r>
              <a:rPr lang="ko-KR" altLang="en-US" dirty="0" err="1"/>
              <a:t>놀러오는</a:t>
            </a:r>
            <a:r>
              <a:rPr lang="ko-KR" altLang="en-US" dirty="0"/>
              <a:t> </a:t>
            </a:r>
            <a:r>
              <a:rPr lang="ko-KR" altLang="en-US" dirty="0" smtClean="0"/>
              <a:t>한국남자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zh-TW" altLang="en-US" dirty="0" smtClean="0"/>
              <a:t>*</a:t>
            </a:r>
            <a:r>
              <a:rPr lang="ko-KR" altLang="en-US" dirty="0" err="1" smtClean="0"/>
              <a:t>번체</a:t>
            </a:r>
            <a:r>
              <a:rPr lang="ko-KR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常來安</a:t>
            </a:r>
            <a:r>
              <a:rPr lang="zh-TW" altLang="en-US" dirty="0"/>
              <a:t>東玩</a:t>
            </a:r>
            <a:r>
              <a:rPr lang="zh-TW" altLang="en-US" dirty="0" smtClean="0"/>
              <a:t>的韓國男孩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 smtClean="0"/>
              <a:t>*</a:t>
            </a:r>
            <a:r>
              <a:rPr lang="ko-KR" altLang="en-US" dirty="0" smtClean="0"/>
              <a:t>간체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zh-CN" altLang="en-US" dirty="0" smtClean="0"/>
              <a:t>常</a:t>
            </a:r>
            <a:r>
              <a:rPr lang="zh-CN" altLang="en-US" dirty="0"/>
              <a:t>来安东玩的韩国男孩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*</a:t>
            </a:r>
            <a:r>
              <a:rPr lang="en-US" altLang="zh-TW" dirty="0"/>
              <a:t>English: </a:t>
            </a:r>
            <a:endParaRPr lang="ko-KR" altLang="en-US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31896DBB-7C16-4339-BC37-2746F86AB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87" y="910854"/>
            <a:ext cx="5830114" cy="32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0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21196" y="1234688"/>
            <a:ext cx="48715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#3. </a:t>
            </a:r>
          </a:p>
          <a:p>
            <a:endParaRPr lang="en-US" altLang="ko-KR" dirty="0"/>
          </a:p>
          <a:p>
            <a:r>
              <a:rPr lang="ko-KR" altLang="en-US" dirty="0">
                <a:cs typeface="Times New Roman" panose="02020603050405020304" pitchFamily="18" charset="0"/>
              </a:rPr>
              <a:t>우리 같이 안동여행을 떠나봐요</a:t>
            </a:r>
            <a:r>
              <a:rPr lang="en-US" altLang="ko-KR" dirty="0">
                <a:cs typeface="Times New Roman" panose="02020603050405020304" pitchFamily="18" charset="0"/>
              </a:rPr>
              <a:t>~</a:t>
            </a:r>
            <a:endParaRPr lang="en-US" altLang="ko-KR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altLang="ko-KR" dirty="0" smtClean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altLang="ko-KR" dirty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altLang="ko-KR" dirty="0" smtClean="0"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zh-TW" altLang="en-US" dirty="0" smtClean="0"/>
              <a:t>*</a:t>
            </a:r>
            <a:r>
              <a:rPr lang="ko-KR" altLang="en-US" dirty="0" err="1" smtClean="0"/>
              <a:t>번체</a:t>
            </a:r>
            <a:r>
              <a:rPr lang="ko-KR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我們一起在安東玩吧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/>
          </a:p>
          <a:p>
            <a:r>
              <a:rPr lang="zh-TW" altLang="en-US" dirty="0" smtClean="0"/>
              <a:t>*</a:t>
            </a:r>
            <a:r>
              <a:rPr lang="ko-KR" altLang="en-US" dirty="0" smtClean="0"/>
              <a:t>간체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zh-CN" altLang="en-US" dirty="0" smtClean="0"/>
              <a:t>我</a:t>
            </a:r>
            <a:r>
              <a:rPr lang="zh-CN" altLang="en-US" dirty="0"/>
              <a:t>们一起在安东玩吧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*</a:t>
            </a:r>
            <a:r>
              <a:rPr lang="en-US" altLang="zh-TW" dirty="0"/>
              <a:t>English: </a:t>
            </a:r>
            <a:endParaRPr lang="ko-KR" altLang="en-US" dirty="0"/>
          </a:p>
          <a:p>
            <a:endParaRPr lang="en-US" altLang="ko-KR" dirty="0" smtClean="0"/>
          </a:p>
          <a:p>
            <a:endParaRPr lang="en-US" altLang="ko-KR" dirty="0"/>
          </a:p>
        </p:txBody>
      </p:sp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7307AE5D-4DCF-484B-A066-DD7F73E1C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60" y="990148"/>
            <a:ext cx="6220640" cy="345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60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08839" y="1074051"/>
            <a:ext cx="48715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#4  </a:t>
            </a:r>
          </a:p>
          <a:p>
            <a:endParaRPr lang="en-US" altLang="ko-KR" dirty="0"/>
          </a:p>
          <a:p>
            <a:r>
              <a:rPr lang="ko-KR" altLang="en-US" dirty="0"/>
              <a:t>안동 하회마을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하회별신굿탈놀이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zh-TW" altLang="en-US" dirty="0" smtClean="0"/>
              <a:t>*</a:t>
            </a:r>
            <a:r>
              <a:rPr lang="ko-KR" altLang="en-US" dirty="0" err="1" smtClean="0"/>
              <a:t>번체</a:t>
            </a:r>
            <a:r>
              <a:rPr lang="ko-KR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安東 河回村 </a:t>
            </a:r>
            <a:r>
              <a:rPr lang="en-US" altLang="zh-TW" dirty="0" smtClean="0"/>
              <a:t>-</a:t>
            </a:r>
            <a:r>
              <a:rPr lang="zh-TW" altLang="en-US" dirty="0"/>
              <a:t> 河回別神祭假面</a:t>
            </a:r>
            <a:r>
              <a:rPr lang="zh-TW" altLang="en-US" dirty="0" smtClean="0"/>
              <a:t>舞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 smtClean="0"/>
              <a:t>*</a:t>
            </a:r>
            <a:r>
              <a:rPr lang="ko-KR" altLang="en-US" dirty="0" smtClean="0"/>
              <a:t>간체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zh-CN" altLang="en-US" dirty="0" smtClean="0"/>
              <a:t>安</a:t>
            </a:r>
            <a:r>
              <a:rPr lang="zh-CN" altLang="en-US" dirty="0"/>
              <a:t>东 河回村 </a:t>
            </a:r>
            <a:r>
              <a:rPr lang="en-US" altLang="zh-CN" dirty="0"/>
              <a:t>- </a:t>
            </a:r>
            <a:r>
              <a:rPr lang="zh-CN" altLang="en-US" dirty="0"/>
              <a:t>河回别神祭假面舞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*</a:t>
            </a:r>
            <a:r>
              <a:rPr lang="en-US" altLang="zh-TW" dirty="0"/>
              <a:t>English: </a:t>
            </a:r>
            <a:r>
              <a:rPr lang="en-US" altLang="zh-TW" dirty="0" err="1"/>
              <a:t>Hahoe</a:t>
            </a:r>
            <a:r>
              <a:rPr lang="en-US" altLang="zh-TW" dirty="0"/>
              <a:t> Village Enjoy mask dance show</a:t>
            </a:r>
            <a:endParaRPr lang="ko-KR" altLang="en-US" dirty="0"/>
          </a:p>
          <a:p>
            <a:endParaRPr lang="en-US" altLang="ko-KR" dirty="0"/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3106DAAB-5EB8-465B-9F3A-BC69B354C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34" y="966367"/>
            <a:ext cx="6013332" cy="32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21196" y="1069588"/>
            <a:ext cx="4871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#5  </a:t>
            </a:r>
          </a:p>
          <a:p>
            <a:endParaRPr lang="en-US" altLang="ko-KR" dirty="0"/>
          </a:p>
          <a:p>
            <a:r>
              <a:rPr lang="ko-KR" altLang="en-US" dirty="0"/>
              <a:t>안동 하회마을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부용대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zh-TW" altLang="en-US" dirty="0" smtClean="0"/>
              <a:t>*</a:t>
            </a:r>
            <a:r>
              <a:rPr lang="ko-KR" altLang="en-US" dirty="0" err="1" smtClean="0"/>
              <a:t>번체</a:t>
            </a:r>
            <a:r>
              <a:rPr lang="ko-KR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zh-TW" altLang="en-US" dirty="0"/>
              <a:t>安東 河回</a:t>
            </a:r>
            <a:r>
              <a:rPr lang="zh-TW" altLang="en-US" dirty="0" smtClean="0"/>
              <a:t>村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芙蓉台 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 smtClean="0"/>
              <a:t>*</a:t>
            </a:r>
            <a:r>
              <a:rPr lang="ko-KR" altLang="en-US" dirty="0" smtClean="0"/>
              <a:t>간체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zh-CN" altLang="en-US" dirty="0"/>
              <a:t>安东 河回村 </a:t>
            </a:r>
            <a:r>
              <a:rPr lang="en-US" altLang="zh-CN" dirty="0" smtClean="0"/>
              <a:t>-</a:t>
            </a:r>
            <a:r>
              <a:rPr lang="zh-TW" altLang="en-US" dirty="0"/>
              <a:t> 芙蓉台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*</a:t>
            </a:r>
            <a:r>
              <a:rPr lang="en-US" altLang="zh-TW" dirty="0"/>
              <a:t>English: </a:t>
            </a:r>
            <a:r>
              <a:rPr lang="en-US" altLang="zh-TW" dirty="0" err="1"/>
              <a:t>Hahoe</a:t>
            </a:r>
            <a:r>
              <a:rPr lang="en-US" altLang="zh-TW" dirty="0"/>
              <a:t> </a:t>
            </a:r>
            <a:r>
              <a:rPr lang="en-US" altLang="zh-TW" dirty="0" smtClean="0"/>
              <a:t>Village </a:t>
            </a:r>
            <a:r>
              <a:rPr lang="en-US" altLang="zh-CN" dirty="0" smtClean="0"/>
              <a:t>- </a:t>
            </a:r>
            <a:r>
              <a:rPr lang="en-US" altLang="ko-KR" dirty="0" err="1"/>
              <a:t>Buyongdae</a:t>
            </a:r>
            <a:endParaRPr lang="ko-KR" altLang="en-US" dirty="0"/>
          </a:p>
          <a:p>
            <a:endParaRPr lang="en-US" altLang="ko-KR" dirty="0"/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254CDCD4-EF80-42BC-BDB4-89485ED9B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3" y="772669"/>
            <a:ext cx="6231395" cy="339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84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348</Words>
  <Application>Microsoft Office PowerPoint</Application>
  <PresentationFormat>와이드스크린</PresentationFormat>
  <Paragraphs>116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PMingLiU</vt:lpstr>
      <vt:lpstr>SimSun</vt:lpstr>
      <vt:lpstr>맑은 고딕</vt:lpstr>
      <vt:lpstr>Arial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33</cp:revision>
  <dcterms:created xsi:type="dcterms:W3CDTF">2020-10-29T08:47:54Z</dcterms:created>
  <dcterms:modified xsi:type="dcterms:W3CDTF">2020-11-10T08:08:11Z</dcterms:modified>
</cp:coreProperties>
</file>