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352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79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347ED8D-4C38-4DF5-83C7-64DE8A1D9D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931EF7A3-1538-4C02-BC58-92E968DAAC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B7AEF3F-D2AD-4996-82D4-5840878B1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77C32-5E6A-4E83-A333-5E4E8FC22B4A}" type="datetimeFigureOut">
              <a:rPr lang="ko-KR" altLang="en-US" smtClean="0"/>
              <a:t>2020-11-12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9C5910F-25B9-4C7F-B3A3-0C0FD5DCA8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F05BD61-0F45-48D8-ABB0-F2B4F584CD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C0DC8-1D92-42C6-B674-FCC6275FB3D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00110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824534B-271B-4A20-BEC3-FD9DCB2010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CAE97E77-C4BA-437B-B61B-F9544D694C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0DACEAF-EE1F-4315-9C2C-794EB456C5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77C32-5E6A-4E83-A333-5E4E8FC22B4A}" type="datetimeFigureOut">
              <a:rPr lang="ko-KR" altLang="en-US" smtClean="0"/>
              <a:t>2020-11-12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1E5F03B-A5FE-45C0-8A87-EDB56E69C8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4A2AC32-5092-42B3-9729-70941E45BD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C0DC8-1D92-42C6-B674-FCC6275FB3D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87834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9072DA77-92A5-4660-A5E5-33D6BEA2882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FDD523A6-F41C-4C40-9378-AA6BF55B02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F3BC801-BBF2-4FAD-A04D-323EA7C8AD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77C32-5E6A-4E83-A333-5E4E8FC22B4A}" type="datetimeFigureOut">
              <a:rPr lang="ko-KR" altLang="en-US" smtClean="0"/>
              <a:t>2020-11-12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DB0BAA9-719F-45B1-B1C3-4B8E076DD4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6762E9F-D17C-4ECA-9AA2-2C4AE3E8B9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C0DC8-1D92-42C6-B674-FCC6275FB3D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3840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AB910B0-39FE-428A-8EB4-1AF4C945F5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6938ACB-BC8C-4204-B90A-EBFEFF2546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D39CB6C-250D-492E-A50D-F612CFA2EE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77C32-5E6A-4E83-A333-5E4E8FC22B4A}" type="datetimeFigureOut">
              <a:rPr lang="ko-KR" altLang="en-US" smtClean="0"/>
              <a:t>2020-11-12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D3B1BDF-29D2-407E-AA2F-CA7B97B821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0BF722E-4C01-476B-8C22-74D672C9F9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C0DC8-1D92-42C6-B674-FCC6275FB3D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11162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F2CCB90-9763-412D-970D-21733DE414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2D33DD0C-DF01-4066-AC85-2A6F26AA42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380E107-4C7B-4016-99FD-82ECC372D6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77C32-5E6A-4E83-A333-5E4E8FC22B4A}" type="datetimeFigureOut">
              <a:rPr lang="ko-KR" altLang="en-US" smtClean="0"/>
              <a:t>2020-11-12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FD585F7-C569-4C96-8217-2891BAE98A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A4B5DF8-B019-467F-B30B-9AF9E1CF5B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C0DC8-1D92-42C6-B674-FCC6275FB3D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844594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9851495-F97A-43CE-AE37-50D6F6F036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EB3DA64-69DB-4175-BB18-EDC460B52F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F57636EA-6EB1-4A0D-ABC3-EBB758712E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97B6B866-8972-4815-8CD3-6910C90490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77C32-5E6A-4E83-A333-5E4E8FC22B4A}" type="datetimeFigureOut">
              <a:rPr lang="ko-KR" altLang="en-US" smtClean="0"/>
              <a:t>2020-11-12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98DDADE-14CD-49EF-BFF4-310F2ECA7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C92CB9C-D7B4-4DE8-B77F-311DFCD0EC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C0DC8-1D92-42C6-B674-FCC6275FB3D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944653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3D64253-F84B-484F-AFFB-709A8FA4BF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C9C77C03-566E-4718-9AE9-FF2CC23529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3BE06B1F-AC60-408D-AD51-220F539BA1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19BA0EA4-C955-4397-8002-B3561E9C43D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47C6C6D0-4E36-4B84-8E82-B3CA4D87A9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4AC62C80-BD43-42DB-BDE7-7E34FE9907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77C32-5E6A-4E83-A333-5E4E8FC22B4A}" type="datetimeFigureOut">
              <a:rPr lang="ko-KR" altLang="en-US" smtClean="0"/>
              <a:t>2020-11-12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5E93830A-C59A-4E18-A40F-047D88F2C5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D5E7EA51-9BC0-4FCA-8E6C-BC69147857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C0DC8-1D92-42C6-B674-FCC6275FB3D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50260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6779925-D7F5-4F5E-B0E1-3B0E8DF3B0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538C963D-0344-440F-9B30-1F6A0565AB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77C32-5E6A-4E83-A333-5E4E8FC22B4A}" type="datetimeFigureOut">
              <a:rPr lang="ko-KR" altLang="en-US" smtClean="0"/>
              <a:t>2020-11-12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8B536916-4D0F-4836-BC8C-A9B6CB259A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E8A6B5A8-F14F-44A9-B615-23A16615B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C0DC8-1D92-42C6-B674-FCC6275FB3D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729016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46787F47-63D3-43C0-8E9B-5115D87FD9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77C32-5E6A-4E83-A333-5E4E8FC22B4A}" type="datetimeFigureOut">
              <a:rPr lang="ko-KR" altLang="en-US" smtClean="0"/>
              <a:t>2020-11-12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A1E70829-7C19-49F0-B194-EE7C08D7C0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FC0D6AF0-E73A-4A46-91A2-002679598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C0DC8-1D92-42C6-B674-FCC6275FB3D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808109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85899A4-E082-4FB7-AAA6-423C431676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B937993-FDF1-4D97-9F80-AEA485FD38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293BEA20-A936-483E-A65F-FFFBD8676E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C8654ED-0BFE-4916-94EC-0A5BA500D1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77C32-5E6A-4E83-A333-5E4E8FC22B4A}" type="datetimeFigureOut">
              <a:rPr lang="ko-KR" altLang="en-US" smtClean="0"/>
              <a:t>2020-11-12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2F576418-8A89-41B7-B1B2-9690FE9FCD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63BE6A01-FAB7-4527-B0B9-888BB0F010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C0DC8-1D92-42C6-B674-FCC6275FB3D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96852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BEA26F9-6CBE-4199-A867-F98851F150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09087150-E194-493D-993E-87284885101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430B04E-CC2C-4142-861A-58E2BB81E8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9D340D7-B001-41A8-91F4-C5E4BF0A56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77C32-5E6A-4E83-A333-5E4E8FC22B4A}" type="datetimeFigureOut">
              <a:rPr lang="ko-KR" altLang="en-US" smtClean="0"/>
              <a:t>2020-11-12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1279593-217B-494B-9D2B-56175899C5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56D98A49-7DE6-4783-A724-E4B8C1FF6F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C0DC8-1D92-42C6-B674-FCC6275FB3D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37333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308A8F66-4355-4B87-AF22-752BF89DE3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38213FB-A9E4-404F-9529-B66A593671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54241B1-57FD-4E9E-8D9F-1E1B0D1D6A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D77C32-5E6A-4E83-A333-5E4E8FC22B4A}" type="datetimeFigureOut">
              <a:rPr lang="ko-KR" altLang="en-US" smtClean="0"/>
              <a:t>2020-11-12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2A18D80-924E-48A6-850F-0658B0E9D4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AC5FFC3-EFDD-403A-892E-C9B03B86F4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3C0DC8-1D92-42C6-B674-FCC6275FB3D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01745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>
            <a:extLst>
              <a:ext uri="{FF2B5EF4-FFF2-40B4-BE49-F238E27FC236}">
                <a16:creationId xmlns:a16="http://schemas.microsoft.com/office/drawing/2014/main" id="{F4896513-A228-4B42-97CB-C95BE7A30A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99556"/>
            <a:ext cx="12192000" cy="5877002"/>
          </a:xfrm>
          <a:prstGeom prst="rect">
            <a:avLst/>
          </a:prstGeom>
        </p:spPr>
      </p:pic>
      <p:pic>
        <p:nvPicPr>
          <p:cNvPr id="6" name="그림 5">
            <a:extLst>
              <a:ext uri="{FF2B5EF4-FFF2-40B4-BE49-F238E27FC236}">
                <a16:creationId xmlns:a16="http://schemas.microsoft.com/office/drawing/2014/main" id="{C8E0C835-C8A8-4F23-AE6F-C784835C58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2592" y="4152551"/>
            <a:ext cx="10719166" cy="2462124"/>
          </a:xfrm>
          <a:prstGeom prst="rect">
            <a:avLst/>
          </a:prstGeom>
        </p:spPr>
      </p:pic>
      <p:sp>
        <p:nvSpPr>
          <p:cNvPr id="7" name="직사각형 6">
            <a:extLst>
              <a:ext uri="{FF2B5EF4-FFF2-40B4-BE49-F238E27FC236}">
                <a16:creationId xmlns:a16="http://schemas.microsoft.com/office/drawing/2014/main" id="{EF8730D2-2907-46FF-8234-23F6E1FF1B96}"/>
              </a:ext>
            </a:extLst>
          </p:cNvPr>
          <p:cNvSpPr/>
          <p:nvPr/>
        </p:nvSpPr>
        <p:spPr>
          <a:xfrm>
            <a:off x="83890" y="2164360"/>
            <a:ext cx="1149292" cy="1275127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1" name="직사각형 30">
            <a:extLst>
              <a:ext uri="{FF2B5EF4-FFF2-40B4-BE49-F238E27FC236}">
                <a16:creationId xmlns:a16="http://schemas.microsoft.com/office/drawing/2014/main" id="{56F98F1B-E889-4A4A-A918-9680FEB2417E}"/>
              </a:ext>
            </a:extLst>
          </p:cNvPr>
          <p:cNvSpPr/>
          <p:nvPr/>
        </p:nvSpPr>
        <p:spPr>
          <a:xfrm>
            <a:off x="1352591" y="4177718"/>
            <a:ext cx="10719165" cy="231561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1" name="직선 화살표 연결선 10">
            <a:extLst>
              <a:ext uri="{FF2B5EF4-FFF2-40B4-BE49-F238E27FC236}">
                <a16:creationId xmlns:a16="http://schemas.microsoft.com/office/drawing/2014/main" id="{8644459B-E1EA-4B06-8750-26B3B5A22237}"/>
              </a:ext>
            </a:extLst>
          </p:cNvPr>
          <p:cNvCxnSpPr/>
          <p:nvPr/>
        </p:nvCxnSpPr>
        <p:spPr>
          <a:xfrm>
            <a:off x="964734" y="3053593"/>
            <a:ext cx="1468073" cy="187913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F523B892-1950-41F6-9131-BA91FBA8D79D}"/>
              </a:ext>
            </a:extLst>
          </p:cNvPr>
          <p:cNvSpPr txBox="1"/>
          <p:nvPr/>
        </p:nvSpPr>
        <p:spPr>
          <a:xfrm>
            <a:off x="245243" y="108885"/>
            <a:ext cx="25734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/>
              <a:t>(1)</a:t>
            </a:r>
            <a:r>
              <a:rPr lang="ko-KR" altLang="en-US" b="1" dirty="0"/>
              <a:t>버스정산관리 개발</a:t>
            </a:r>
          </a:p>
        </p:txBody>
      </p:sp>
    </p:spTree>
    <p:extLst>
      <p:ext uri="{BB962C8B-B14F-4D97-AF65-F5344CB8AC3E}">
        <p14:creationId xmlns:p14="http://schemas.microsoft.com/office/powerpoint/2010/main" val="42162302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>
            <a:extLst>
              <a:ext uri="{FF2B5EF4-FFF2-40B4-BE49-F238E27FC236}">
                <a16:creationId xmlns:a16="http://schemas.microsoft.com/office/drawing/2014/main" id="{F4896513-A228-4B42-97CB-C95BE7A30A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99556"/>
            <a:ext cx="12192000" cy="5877002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7" name="직사각형 6">
            <a:extLst>
              <a:ext uri="{FF2B5EF4-FFF2-40B4-BE49-F238E27FC236}">
                <a16:creationId xmlns:a16="http://schemas.microsoft.com/office/drawing/2014/main" id="{EF8730D2-2907-46FF-8234-23F6E1FF1B96}"/>
              </a:ext>
            </a:extLst>
          </p:cNvPr>
          <p:cNvSpPr/>
          <p:nvPr/>
        </p:nvSpPr>
        <p:spPr>
          <a:xfrm>
            <a:off x="83890" y="2164360"/>
            <a:ext cx="1149292" cy="1275127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1" name="직사각형 30">
            <a:extLst>
              <a:ext uri="{FF2B5EF4-FFF2-40B4-BE49-F238E27FC236}">
                <a16:creationId xmlns:a16="http://schemas.microsoft.com/office/drawing/2014/main" id="{56F98F1B-E889-4A4A-A918-9680FEB2417E}"/>
              </a:ext>
            </a:extLst>
          </p:cNvPr>
          <p:cNvSpPr/>
          <p:nvPr/>
        </p:nvSpPr>
        <p:spPr>
          <a:xfrm>
            <a:off x="3171645" y="1331001"/>
            <a:ext cx="6215826" cy="5266896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1" name="직선 화살표 연결선 10">
            <a:extLst>
              <a:ext uri="{FF2B5EF4-FFF2-40B4-BE49-F238E27FC236}">
                <a16:creationId xmlns:a16="http://schemas.microsoft.com/office/drawing/2014/main" id="{8644459B-E1EA-4B06-8750-26B3B5A22237}"/>
              </a:ext>
            </a:extLst>
          </p:cNvPr>
          <p:cNvCxnSpPr>
            <a:cxnSpLocks/>
          </p:cNvCxnSpPr>
          <p:nvPr/>
        </p:nvCxnSpPr>
        <p:spPr>
          <a:xfrm>
            <a:off x="964734" y="3053593"/>
            <a:ext cx="2270172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F523B892-1950-41F6-9131-BA91FBA8D79D}"/>
              </a:ext>
            </a:extLst>
          </p:cNvPr>
          <p:cNvSpPr txBox="1"/>
          <p:nvPr/>
        </p:nvSpPr>
        <p:spPr>
          <a:xfrm>
            <a:off x="245243" y="108885"/>
            <a:ext cx="25734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/>
              <a:t>(2)</a:t>
            </a:r>
            <a:r>
              <a:rPr lang="ko-KR" altLang="en-US" b="1" dirty="0"/>
              <a:t>버스정산관리 개발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356282E-C4BE-4378-A6AF-AAD1450A1186}"/>
              </a:ext>
            </a:extLst>
          </p:cNvPr>
          <p:cNvSpPr txBox="1"/>
          <p:nvPr/>
        </p:nvSpPr>
        <p:spPr>
          <a:xfrm>
            <a:off x="4588247" y="2239158"/>
            <a:ext cx="4107179" cy="35548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500" b="1" dirty="0"/>
              <a:t>▶버스정산관리</a:t>
            </a:r>
            <a:endParaRPr lang="en-US" altLang="ko-KR" sz="2500" b="1" dirty="0"/>
          </a:p>
          <a:p>
            <a:endParaRPr lang="en-US" altLang="ko-KR" sz="2500" b="1" dirty="0"/>
          </a:p>
          <a:p>
            <a:r>
              <a:rPr lang="ko-KR" altLang="en-US" sz="2500" b="1" dirty="0"/>
              <a:t> └ 버스예약리스트</a:t>
            </a:r>
            <a:endParaRPr lang="en-US" altLang="ko-KR" sz="2500" b="1" dirty="0"/>
          </a:p>
          <a:p>
            <a:endParaRPr lang="en-US" altLang="ko-KR" sz="2500" b="1" dirty="0"/>
          </a:p>
          <a:p>
            <a:r>
              <a:rPr lang="ko-KR" altLang="en-US" sz="2500" b="1" dirty="0"/>
              <a:t> └ 버스정산 등록</a:t>
            </a:r>
            <a:endParaRPr lang="en-US" altLang="ko-KR" sz="2500" b="1" dirty="0"/>
          </a:p>
          <a:p>
            <a:endParaRPr lang="en-US" altLang="ko-KR" sz="2500" b="1" dirty="0"/>
          </a:p>
          <a:p>
            <a:r>
              <a:rPr lang="ko-KR" altLang="en-US" sz="2500" b="1" dirty="0"/>
              <a:t> └ 버스회사 등록</a:t>
            </a:r>
            <a:endParaRPr lang="en-US" altLang="ko-KR" sz="2500" b="1" dirty="0"/>
          </a:p>
          <a:p>
            <a:endParaRPr lang="en-US" altLang="ko-KR" sz="2500" b="1" dirty="0"/>
          </a:p>
          <a:p>
            <a:endParaRPr lang="ko-KR" altLang="en-US" sz="2500" b="1" dirty="0"/>
          </a:p>
        </p:txBody>
      </p:sp>
    </p:spTree>
    <p:extLst>
      <p:ext uri="{BB962C8B-B14F-4D97-AF65-F5344CB8AC3E}">
        <p14:creationId xmlns:p14="http://schemas.microsoft.com/office/powerpoint/2010/main" val="3710001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>
            <a:extLst>
              <a:ext uri="{FF2B5EF4-FFF2-40B4-BE49-F238E27FC236}">
                <a16:creationId xmlns:a16="http://schemas.microsoft.com/office/drawing/2014/main" id="{F4896513-A228-4B42-97CB-C95BE7A30A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99556"/>
            <a:ext cx="12192000" cy="5877002"/>
          </a:xfrm>
          <a:prstGeom prst="rect">
            <a:avLst/>
          </a:prstGeom>
        </p:spPr>
      </p:pic>
      <p:pic>
        <p:nvPicPr>
          <p:cNvPr id="6" name="그림 5">
            <a:extLst>
              <a:ext uri="{FF2B5EF4-FFF2-40B4-BE49-F238E27FC236}">
                <a16:creationId xmlns:a16="http://schemas.microsoft.com/office/drawing/2014/main" id="{C8E0C835-C8A8-4F23-AE6F-C784835C58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2592" y="4152551"/>
            <a:ext cx="10719166" cy="2462124"/>
          </a:xfrm>
          <a:prstGeom prst="rect">
            <a:avLst/>
          </a:prstGeom>
        </p:spPr>
      </p:pic>
      <p:sp>
        <p:nvSpPr>
          <p:cNvPr id="7" name="직사각형 6">
            <a:extLst>
              <a:ext uri="{FF2B5EF4-FFF2-40B4-BE49-F238E27FC236}">
                <a16:creationId xmlns:a16="http://schemas.microsoft.com/office/drawing/2014/main" id="{EF8730D2-2907-46FF-8234-23F6E1FF1B96}"/>
              </a:ext>
            </a:extLst>
          </p:cNvPr>
          <p:cNvSpPr/>
          <p:nvPr/>
        </p:nvSpPr>
        <p:spPr>
          <a:xfrm>
            <a:off x="1669408" y="3819412"/>
            <a:ext cx="289151" cy="27246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1" name="직사각형 30">
            <a:extLst>
              <a:ext uri="{FF2B5EF4-FFF2-40B4-BE49-F238E27FC236}">
                <a16:creationId xmlns:a16="http://schemas.microsoft.com/office/drawing/2014/main" id="{56F98F1B-E889-4A4A-A918-9680FEB2417E}"/>
              </a:ext>
            </a:extLst>
          </p:cNvPr>
          <p:cNvSpPr/>
          <p:nvPr/>
        </p:nvSpPr>
        <p:spPr>
          <a:xfrm>
            <a:off x="9051721" y="3836190"/>
            <a:ext cx="545286" cy="25569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1" name="직선 화살표 연결선 10">
            <a:extLst>
              <a:ext uri="{FF2B5EF4-FFF2-40B4-BE49-F238E27FC236}">
                <a16:creationId xmlns:a16="http://schemas.microsoft.com/office/drawing/2014/main" id="{8644459B-E1EA-4B06-8750-26B3B5A22237}"/>
              </a:ext>
            </a:extLst>
          </p:cNvPr>
          <p:cNvCxnSpPr>
            <a:cxnSpLocks/>
          </p:cNvCxnSpPr>
          <p:nvPr/>
        </p:nvCxnSpPr>
        <p:spPr>
          <a:xfrm flipH="1">
            <a:off x="1786162" y="4091879"/>
            <a:ext cx="1820" cy="228451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F523B892-1950-41F6-9131-BA91FBA8D79D}"/>
              </a:ext>
            </a:extLst>
          </p:cNvPr>
          <p:cNvSpPr txBox="1"/>
          <p:nvPr/>
        </p:nvSpPr>
        <p:spPr>
          <a:xfrm>
            <a:off x="245243" y="108885"/>
            <a:ext cx="25734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/>
              <a:t>(3)</a:t>
            </a:r>
            <a:r>
              <a:rPr lang="ko-KR" altLang="en-US" b="1" dirty="0"/>
              <a:t>버스정산관리 개발</a:t>
            </a: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062DDE41-8747-497B-BC56-7DBE0806A525}"/>
              </a:ext>
            </a:extLst>
          </p:cNvPr>
          <p:cNvSpPr/>
          <p:nvPr/>
        </p:nvSpPr>
        <p:spPr>
          <a:xfrm>
            <a:off x="9664118" y="3836189"/>
            <a:ext cx="545286" cy="25569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2DA604C4-B3B2-4388-A714-80E2E18F8A62}"/>
              </a:ext>
            </a:extLst>
          </p:cNvPr>
          <p:cNvSpPr/>
          <p:nvPr/>
        </p:nvSpPr>
        <p:spPr>
          <a:xfrm>
            <a:off x="10276514" y="3836188"/>
            <a:ext cx="830509" cy="25569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DFBD5AD-AD14-4CF2-92EF-972E5EB2AB8E}"/>
              </a:ext>
            </a:extLst>
          </p:cNvPr>
          <p:cNvSpPr txBox="1"/>
          <p:nvPr/>
        </p:nvSpPr>
        <p:spPr>
          <a:xfrm>
            <a:off x="1480103" y="4419195"/>
            <a:ext cx="6677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/>
              <a:t>정산</a:t>
            </a:r>
          </a:p>
        </p:txBody>
      </p:sp>
      <p:sp>
        <p:nvSpPr>
          <p:cNvPr id="3" name="직사각형 2">
            <a:extLst>
              <a:ext uri="{FF2B5EF4-FFF2-40B4-BE49-F238E27FC236}">
                <a16:creationId xmlns:a16="http://schemas.microsoft.com/office/drawing/2014/main" id="{7A7B7828-8FF3-46E4-B0EB-E955A6F5BEB6}"/>
              </a:ext>
            </a:extLst>
          </p:cNvPr>
          <p:cNvSpPr/>
          <p:nvPr/>
        </p:nvSpPr>
        <p:spPr>
          <a:xfrm>
            <a:off x="3893888" y="3849747"/>
            <a:ext cx="289151" cy="27246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0806F4D-EA87-494E-B88E-CDF12494EF3E}"/>
              </a:ext>
            </a:extLst>
          </p:cNvPr>
          <p:cNvSpPr txBox="1"/>
          <p:nvPr/>
        </p:nvSpPr>
        <p:spPr>
          <a:xfrm>
            <a:off x="3687805" y="4481817"/>
            <a:ext cx="6677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/>
              <a:t>정산</a:t>
            </a:r>
          </a:p>
        </p:txBody>
      </p:sp>
      <p:cxnSp>
        <p:nvCxnSpPr>
          <p:cNvPr id="16" name="직선 화살표 연결선 15">
            <a:extLst>
              <a:ext uri="{FF2B5EF4-FFF2-40B4-BE49-F238E27FC236}">
                <a16:creationId xmlns:a16="http://schemas.microsoft.com/office/drawing/2014/main" id="{3EAAF25B-52F5-46FD-8C2D-14BBCFA7E6CA}"/>
              </a:ext>
            </a:extLst>
          </p:cNvPr>
          <p:cNvCxnSpPr>
            <a:cxnSpLocks/>
          </p:cNvCxnSpPr>
          <p:nvPr/>
        </p:nvCxnSpPr>
        <p:spPr>
          <a:xfrm flipH="1">
            <a:off x="4023644" y="4129328"/>
            <a:ext cx="1820" cy="228451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직선 화살표 연결선 16">
            <a:extLst>
              <a:ext uri="{FF2B5EF4-FFF2-40B4-BE49-F238E27FC236}">
                <a16:creationId xmlns:a16="http://schemas.microsoft.com/office/drawing/2014/main" id="{C4DA9C14-9A07-433C-8BB1-FC071B44823D}"/>
              </a:ext>
            </a:extLst>
          </p:cNvPr>
          <p:cNvCxnSpPr>
            <a:cxnSpLocks/>
          </p:cNvCxnSpPr>
          <p:nvPr/>
        </p:nvCxnSpPr>
        <p:spPr>
          <a:xfrm flipH="1">
            <a:off x="9324364" y="4122337"/>
            <a:ext cx="1820" cy="228451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B8285205-0C00-41E2-B1D7-562C67A117C6}"/>
              </a:ext>
            </a:extLst>
          </p:cNvPr>
          <p:cNvSpPr txBox="1"/>
          <p:nvPr/>
        </p:nvSpPr>
        <p:spPr>
          <a:xfrm>
            <a:off x="8615639" y="4600767"/>
            <a:ext cx="14174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 err="1"/>
              <a:t>정산서등록</a:t>
            </a:r>
            <a:endParaRPr lang="ko-KR" altLang="en-US" b="1" dirty="0"/>
          </a:p>
        </p:txBody>
      </p:sp>
      <p:cxnSp>
        <p:nvCxnSpPr>
          <p:cNvPr id="20" name="직선 화살표 연결선 19">
            <a:extLst>
              <a:ext uri="{FF2B5EF4-FFF2-40B4-BE49-F238E27FC236}">
                <a16:creationId xmlns:a16="http://schemas.microsoft.com/office/drawing/2014/main" id="{63A64142-AA5B-46DA-B88D-967058CBECB5}"/>
              </a:ext>
            </a:extLst>
          </p:cNvPr>
          <p:cNvCxnSpPr>
            <a:cxnSpLocks/>
          </p:cNvCxnSpPr>
          <p:nvPr/>
        </p:nvCxnSpPr>
        <p:spPr>
          <a:xfrm flipH="1" flipV="1">
            <a:off x="9925497" y="3508763"/>
            <a:ext cx="1820" cy="327425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52867AF7-2D23-422A-A8F1-A833E983393E}"/>
              </a:ext>
            </a:extLst>
          </p:cNvPr>
          <p:cNvSpPr txBox="1"/>
          <p:nvPr/>
        </p:nvSpPr>
        <p:spPr>
          <a:xfrm>
            <a:off x="9625335" y="3169809"/>
            <a:ext cx="6511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/>
              <a:t>필수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FDB09DF-28C7-4284-9F74-ADEF79EA468B}"/>
              </a:ext>
            </a:extLst>
          </p:cNvPr>
          <p:cNvSpPr txBox="1"/>
          <p:nvPr/>
        </p:nvSpPr>
        <p:spPr>
          <a:xfrm>
            <a:off x="8707259" y="2098040"/>
            <a:ext cx="3004290" cy="92333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ko-KR" altLang="en-US" b="1" dirty="0">
                <a:solidFill>
                  <a:srgbClr val="FF0000"/>
                </a:solidFill>
              </a:rPr>
              <a:t>★엑셀 </a:t>
            </a:r>
            <a:r>
              <a:rPr lang="ko-KR" altLang="en-US" b="1" dirty="0" err="1">
                <a:solidFill>
                  <a:srgbClr val="FF0000"/>
                </a:solidFill>
              </a:rPr>
              <a:t>출력시</a:t>
            </a:r>
            <a:r>
              <a:rPr lang="ko-KR" altLang="en-US" b="1" dirty="0">
                <a:solidFill>
                  <a:srgbClr val="FF0000"/>
                </a:solidFill>
              </a:rPr>
              <a:t> 버스회사에</a:t>
            </a:r>
            <a:endParaRPr lang="en-US" altLang="ko-KR" b="1" dirty="0">
              <a:solidFill>
                <a:srgbClr val="FF0000"/>
              </a:solidFill>
            </a:endParaRPr>
          </a:p>
          <a:p>
            <a:r>
              <a:rPr lang="ko-KR" altLang="en-US" b="1" dirty="0">
                <a:solidFill>
                  <a:srgbClr val="FF0000"/>
                </a:solidFill>
              </a:rPr>
              <a:t>정산 할 내역이기때문에</a:t>
            </a:r>
            <a:endParaRPr lang="en-US" altLang="ko-KR" b="1" dirty="0">
              <a:solidFill>
                <a:srgbClr val="FF0000"/>
              </a:solidFill>
            </a:endParaRPr>
          </a:p>
          <a:p>
            <a:r>
              <a:rPr lang="ko-KR" altLang="en-US" b="1" dirty="0">
                <a:solidFill>
                  <a:srgbClr val="FF0000"/>
                </a:solidFill>
              </a:rPr>
              <a:t>판매가와 회사수익은 숨김</a:t>
            </a:r>
          </a:p>
        </p:txBody>
      </p:sp>
      <p:cxnSp>
        <p:nvCxnSpPr>
          <p:cNvPr id="25" name="직선 화살표 연결선 24">
            <a:extLst>
              <a:ext uri="{FF2B5EF4-FFF2-40B4-BE49-F238E27FC236}">
                <a16:creationId xmlns:a16="http://schemas.microsoft.com/office/drawing/2014/main" id="{DD0665FB-8F8D-4F97-AC3C-0E87246C3788}"/>
              </a:ext>
            </a:extLst>
          </p:cNvPr>
          <p:cNvCxnSpPr>
            <a:cxnSpLocks/>
          </p:cNvCxnSpPr>
          <p:nvPr/>
        </p:nvCxnSpPr>
        <p:spPr>
          <a:xfrm flipV="1">
            <a:off x="10176240" y="2986481"/>
            <a:ext cx="0" cy="853017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직선 화살표 연결선 26">
            <a:extLst>
              <a:ext uri="{FF2B5EF4-FFF2-40B4-BE49-F238E27FC236}">
                <a16:creationId xmlns:a16="http://schemas.microsoft.com/office/drawing/2014/main" id="{5B18682E-FF91-4393-8ED3-133F56C057B8}"/>
              </a:ext>
            </a:extLst>
          </p:cNvPr>
          <p:cNvCxnSpPr>
            <a:cxnSpLocks/>
          </p:cNvCxnSpPr>
          <p:nvPr/>
        </p:nvCxnSpPr>
        <p:spPr>
          <a:xfrm flipH="1">
            <a:off x="10515600" y="4101095"/>
            <a:ext cx="1820" cy="60419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C462067F-9E59-480F-BA54-0C98AD98520D}"/>
              </a:ext>
            </a:extLst>
          </p:cNvPr>
          <p:cNvSpPr txBox="1"/>
          <p:nvPr/>
        </p:nvSpPr>
        <p:spPr>
          <a:xfrm>
            <a:off x="10250576" y="4735503"/>
            <a:ext cx="1712893" cy="107721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ko-KR" altLang="en-US" sz="1600" b="1" dirty="0" err="1">
                <a:solidFill>
                  <a:srgbClr val="FF0000"/>
                </a:solidFill>
              </a:rPr>
              <a:t>정산서등록일</a:t>
            </a:r>
            <a:r>
              <a:rPr lang="ko-KR" altLang="en-US" sz="1600" b="1" dirty="0">
                <a:solidFill>
                  <a:srgbClr val="FF0000"/>
                </a:solidFill>
              </a:rPr>
              <a:t>↑</a:t>
            </a:r>
            <a:endParaRPr lang="en-US" altLang="ko-KR" sz="1600" b="1" dirty="0">
              <a:solidFill>
                <a:srgbClr val="FF0000"/>
              </a:solidFill>
            </a:endParaRPr>
          </a:p>
          <a:p>
            <a:r>
              <a:rPr lang="ko-KR" altLang="en-US" sz="1600" b="1" dirty="0" err="1">
                <a:solidFill>
                  <a:srgbClr val="FF0000"/>
                </a:solidFill>
              </a:rPr>
              <a:t>정산서등록일</a:t>
            </a:r>
            <a:r>
              <a:rPr lang="ko-KR" altLang="en-US" sz="1600" b="1" dirty="0">
                <a:solidFill>
                  <a:srgbClr val="FF0000"/>
                </a:solidFill>
              </a:rPr>
              <a:t>↓</a:t>
            </a:r>
          </a:p>
          <a:p>
            <a:r>
              <a:rPr lang="ko-KR" altLang="en-US" sz="1600" b="1" dirty="0">
                <a:solidFill>
                  <a:srgbClr val="FF0000"/>
                </a:solidFill>
              </a:rPr>
              <a:t>버스운행일↑</a:t>
            </a:r>
            <a:endParaRPr lang="en-US" altLang="ko-KR" sz="1600" b="1" dirty="0">
              <a:solidFill>
                <a:srgbClr val="FF0000"/>
              </a:solidFill>
            </a:endParaRPr>
          </a:p>
          <a:p>
            <a:r>
              <a:rPr lang="ko-KR" altLang="en-US" sz="1600" b="1" dirty="0">
                <a:solidFill>
                  <a:srgbClr val="FF0000"/>
                </a:solidFill>
              </a:rPr>
              <a:t>버스운행일↓</a:t>
            </a:r>
          </a:p>
        </p:txBody>
      </p:sp>
      <p:pic>
        <p:nvPicPr>
          <p:cNvPr id="30" name="그림 29">
            <a:extLst>
              <a:ext uri="{FF2B5EF4-FFF2-40B4-BE49-F238E27FC236}">
                <a16:creationId xmlns:a16="http://schemas.microsoft.com/office/drawing/2014/main" id="{2527A507-D724-4026-B801-C993A43B84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2592" y="2389025"/>
            <a:ext cx="5580752" cy="404761"/>
          </a:xfrm>
          <a:prstGeom prst="rect">
            <a:avLst/>
          </a:prstGeom>
        </p:spPr>
      </p:pic>
      <p:sp>
        <p:nvSpPr>
          <p:cNvPr id="41" name="직사각형 40">
            <a:extLst>
              <a:ext uri="{FF2B5EF4-FFF2-40B4-BE49-F238E27FC236}">
                <a16:creationId xmlns:a16="http://schemas.microsoft.com/office/drawing/2014/main" id="{1E03B60D-F794-499C-9673-A478FB7BCEA1}"/>
              </a:ext>
            </a:extLst>
          </p:cNvPr>
          <p:cNvSpPr/>
          <p:nvPr/>
        </p:nvSpPr>
        <p:spPr>
          <a:xfrm>
            <a:off x="1346164" y="2785397"/>
            <a:ext cx="2836867" cy="27246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42" name="직선 화살표 연결선 41">
            <a:extLst>
              <a:ext uri="{FF2B5EF4-FFF2-40B4-BE49-F238E27FC236}">
                <a16:creationId xmlns:a16="http://schemas.microsoft.com/office/drawing/2014/main" id="{090F3375-023A-44BB-927C-12A2301DDB02}"/>
              </a:ext>
            </a:extLst>
          </p:cNvPr>
          <p:cNvCxnSpPr>
            <a:cxnSpLocks/>
          </p:cNvCxnSpPr>
          <p:nvPr/>
        </p:nvCxnSpPr>
        <p:spPr>
          <a:xfrm flipH="1">
            <a:off x="1462918" y="3057864"/>
            <a:ext cx="1820" cy="228451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>
            <a:extLst>
              <a:ext uri="{FF2B5EF4-FFF2-40B4-BE49-F238E27FC236}">
                <a16:creationId xmlns:a16="http://schemas.microsoft.com/office/drawing/2014/main" id="{FC9E955B-347B-4412-9EC0-F9D024655B04}"/>
              </a:ext>
            </a:extLst>
          </p:cNvPr>
          <p:cNvSpPr txBox="1"/>
          <p:nvPr/>
        </p:nvSpPr>
        <p:spPr>
          <a:xfrm>
            <a:off x="1581492" y="3101649"/>
            <a:ext cx="39887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/>
              <a:t>정산 ○전체 </a:t>
            </a:r>
            <a:r>
              <a:rPr lang="ko-KR" altLang="en-US" b="1"/>
              <a:t>○입금완료 ○</a:t>
            </a:r>
            <a:r>
              <a:rPr lang="ko-KR" altLang="en-US" b="1" dirty="0" err="1"/>
              <a:t>미입금</a:t>
            </a:r>
            <a:endParaRPr lang="ko-KR" altLang="en-US" b="1" dirty="0"/>
          </a:p>
        </p:txBody>
      </p:sp>
      <p:sp>
        <p:nvSpPr>
          <p:cNvPr id="45" name="직사각형 44">
            <a:extLst>
              <a:ext uri="{FF2B5EF4-FFF2-40B4-BE49-F238E27FC236}">
                <a16:creationId xmlns:a16="http://schemas.microsoft.com/office/drawing/2014/main" id="{33017D47-EC58-4DAA-A370-0F2159870351}"/>
              </a:ext>
            </a:extLst>
          </p:cNvPr>
          <p:cNvSpPr/>
          <p:nvPr/>
        </p:nvSpPr>
        <p:spPr>
          <a:xfrm>
            <a:off x="1346164" y="1476240"/>
            <a:ext cx="2836867" cy="27246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46" name="직선 화살표 연결선 45">
            <a:extLst>
              <a:ext uri="{FF2B5EF4-FFF2-40B4-BE49-F238E27FC236}">
                <a16:creationId xmlns:a16="http://schemas.microsoft.com/office/drawing/2014/main" id="{C1812AA3-B1A6-4BF3-A0CA-3458730EE613}"/>
              </a:ext>
            </a:extLst>
          </p:cNvPr>
          <p:cNvCxnSpPr>
            <a:cxnSpLocks/>
          </p:cNvCxnSpPr>
          <p:nvPr/>
        </p:nvCxnSpPr>
        <p:spPr>
          <a:xfrm flipH="1" flipV="1">
            <a:off x="2568352" y="1297360"/>
            <a:ext cx="1820" cy="327425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1A2E3678-8151-4F8F-A794-0C5B964FFD0F}"/>
              </a:ext>
            </a:extLst>
          </p:cNvPr>
          <p:cNvSpPr txBox="1"/>
          <p:nvPr/>
        </p:nvSpPr>
        <p:spPr>
          <a:xfrm>
            <a:off x="2270355" y="1017468"/>
            <a:ext cx="19126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/>
              <a:t>버스회사명▼</a:t>
            </a:r>
          </a:p>
        </p:txBody>
      </p:sp>
      <p:sp>
        <p:nvSpPr>
          <p:cNvPr id="49" name="직사각형 48">
            <a:extLst>
              <a:ext uri="{FF2B5EF4-FFF2-40B4-BE49-F238E27FC236}">
                <a16:creationId xmlns:a16="http://schemas.microsoft.com/office/drawing/2014/main" id="{96E44B22-062F-4073-B81E-649C22EDF0CA}"/>
              </a:ext>
            </a:extLst>
          </p:cNvPr>
          <p:cNvSpPr/>
          <p:nvPr/>
        </p:nvSpPr>
        <p:spPr>
          <a:xfrm>
            <a:off x="4355564" y="1476240"/>
            <a:ext cx="2836867" cy="27246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C3DC5DF8-80CD-4DA9-9759-A0322C0152ED}"/>
              </a:ext>
            </a:extLst>
          </p:cNvPr>
          <p:cNvSpPr txBox="1"/>
          <p:nvPr/>
        </p:nvSpPr>
        <p:spPr>
          <a:xfrm>
            <a:off x="4355564" y="1427808"/>
            <a:ext cx="13456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/>
              <a:t>버스단가표</a:t>
            </a:r>
          </a:p>
        </p:txBody>
      </p:sp>
      <p:sp>
        <p:nvSpPr>
          <p:cNvPr id="51" name="직사각형 50">
            <a:extLst>
              <a:ext uri="{FF2B5EF4-FFF2-40B4-BE49-F238E27FC236}">
                <a16:creationId xmlns:a16="http://schemas.microsoft.com/office/drawing/2014/main" id="{70CE2B22-1FEF-4027-9470-0DF40960916E}"/>
              </a:ext>
            </a:extLst>
          </p:cNvPr>
          <p:cNvSpPr/>
          <p:nvPr/>
        </p:nvSpPr>
        <p:spPr>
          <a:xfrm>
            <a:off x="7288825" y="1465230"/>
            <a:ext cx="3969201" cy="27246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1BA07DE4-A3AB-4337-826A-A7E0994DD50D}"/>
              </a:ext>
            </a:extLst>
          </p:cNvPr>
          <p:cNvSpPr txBox="1"/>
          <p:nvPr/>
        </p:nvSpPr>
        <p:spPr>
          <a:xfrm>
            <a:off x="7243615" y="1427808"/>
            <a:ext cx="41066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/>
              <a:t>입금계좌번호  은행 예금주  계좌번호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9E8F3801-B73A-4FD1-90BF-34099B4CF454}"/>
              </a:ext>
            </a:extLst>
          </p:cNvPr>
          <p:cNvSpPr txBox="1"/>
          <p:nvPr/>
        </p:nvSpPr>
        <p:spPr>
          <a:xfrm>
            <a:off x="3905255" y="1017468"/>
            <a:ext cx="12296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/>
              <a:t>선태하면</a:t>
            </a:r>
            <a:endParaRPr lang="ko-KR" altLang="en-US" b="1" dirty="0"/>
          </a:p>
        </p:txBody>
      </p:sp>
      <p:cxnSp>
        <p:nvCxnSpPr>
          <p:cNvPr id="56" name="직선 화살표 연결선 55">
            <a:extLst>
              <a:ext uri="{FF2B5EF4-FFF2-40B4-BE49-F238E27FC236}">
                <a16:creationId xmlns:a16="http://schemas.microsoft.com/office/drawing/2014/main" id="{82336879-75DC-492E-AFB5-9FFC9130FE35}"/>
              </a:ext>
            </a:extLst>
          </p:cNvPr>
          <p:cNvCxnSpPr>
            <a:cxnSpLocks/>
          </p:cNvCxnSpPr>
          <p:nvPr/>
        </p:nvCxnSpPr>
        <p:spPr>
          <a:xfrm>
            <a:off x="4948386" y="1222577"/>
            <a:ext cx="804043" cy="339188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직선 화살표 연결선 58">
            <a:extLst>
              <a:ext uri="{FF2B5EF4-FFF2-40B4-BE49-F238E27FC236}">
                <a16:creationId xmlns:a16="http://schemas.microsoft.com/office/drawing/2014/main" id="{F6096D5C-0F5B-4BD6-94A2-2DB0634DE717}"/>
              </a:ext>
            </a:extLst>
          </p:cNvPr>
          <p:cNvCxnSpPr>
            <a:cxnSpLocks/>
          </p:cNvCxnSpPr>
          <p:nvPr/>
        </p:nvCxnSpPr>
        <p:spPr>
          <a:xfrm>
            <a:off x="4948386" y="1197545"/>
            <a:ext cx="2546244" cy="268551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1" name="그림 60">
            <a:extLst>
              <a:ext uri="{FF2B5EF4-FFF2-40B4-BE49-F238E27FC236}">
                <a16:creationId xmlns:a16="http://schemas.microsoft.com/office/drawing/2014/main" id="{DFA6170B-A8F3-4F57-B7A1-140DBF54114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91516" y="1490339"/>
            <a:ext cx="804043" cy="2473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9211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>
            <a:extLst>
              <a:ext uri="{FF2B5EF4-FFF2-40B4-BE49-F238E27FC236}">
                <a16:creationId xmlns:a16="http://schemas.microsoft.com/office/drawing/2014/main" id="{F4896513-A228-4B42-97CB-C95BE7A30A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99556"/>
            <a:ext cx="12192000" cy="5877002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7" name="직사각형 6">
            <a:extLst>
              <a:ext uri="{FF2B5EF4-FFF2-40B4-BE49-F238E27FC236}">
                <a16:creationId xmlns:a16="http://schemas.microsoft.com/office/drawing/2014/main" id="{EF8730D2-2907-46FF-8234-23F6E1FF1B96}"/>
              </a:ext>
            </a:extLst>
          </p:cNvPr>
          <p:cNvSpPr/>
          <p:nvPr/>
        </p:nvSpPr>
        <p:spPr>
          <a:xfrm>
            <a:off x="9034526" y="3848788"/>
            <a:ext cx="562480" cy="29537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1" name="직사각형 30">
            <a:extLst>
              <a:ext uri="{FF2B5EF4-FFF2-40B4-BE49-F238E27FC236}">
                <a16:creationId xmlns:a16="http://schemas.microsoft.com/office/drawing/2014/main" id="{56F98F1B-E889-4A4A-A918-9680FEB2417E}"/>
              </a:ext>
            </a:extLst>
          </p:cNvPr>
          <p:cNvSpPr/>
          <p:nvPr/>
        </p:nvSpPr>
        <p:spPr>
          <a:xfrm>
            <a:off x="134224" y="1092215"/>
            <a:ext cx="8805000" cy="5266896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1" name="직선 화살표 연결선 10">
            <a:extLst>
              <a:ext uri="{FF2B5EF4-FFF2-40B4-BE49-F238E27FC236}">
                <a16:creationId xmlns:a16="http://schemas.microsoft.com/office/drawing/2014/main" id="{8644459B-E1EA-4B06-8750-26B3B5A22237}"/>
              </a:ext>
            </a:extLst>
          </p:cNvPr>
          <p:cNvCxnSpPr>
            <a:cxnSpLocks/>
          </p:cNvCxnSpPr>
          <p:nvPr/>
        </p:nvCxnSpPr>
        <p:spPr>
          <a:xfrm flipH="1" flipV="1">
            <a:off x="8939224" y="3429000"/>
            <a:ext cx="376542" cy="419789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F523B892-1950-41F6-9131-BA91FBA8D79D}"/>
              </a:ext>
            </a:extLst>
          </p:cNvPr>
          <p:cNvSpPr txBox="1"/>
          <p:nvPr/>
        </p:nvSpPr>
        <p:spPr>
          <a:xfrm>
            <a:off x="245243" y="108885"/>
            <a:ext cx="25734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/>
              <a:t>(4)</a:t>
            </a:r>
            <a:r>
              <a:rPr lang="ko-KR" altLang="en-US" b="1" dirty="0"/>
              <a:t>버스정산관리 개발</a:t>
            </a:r>
          </a:p>
        </p:txBody>
      </p:sp>
      <p:pic>
        <p:nvPicPr>
          <p:cNvPr id="9" name="그림 8">
            <a:extLst>
              <a:ext uri="{FF2B5EF4-FFF2-40B4-BE49-F238E27FC236}">
                <a16:creationId xmlns:a16="http://schemas.microsoft.com/office/drawing/2014/main" id="{81E9A090-9E3D-427C-874E-46676BCA03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5243" y="1158402"/>
            <a:ext cx="4309979" cy="484464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0F24CC89-A01A-49AA-B123-03FAFBE7131E}"/>
              </a:ext>
            </a:extLst>
          </p:cNvPr>
          <p:cNvSpPr txBox="1"/>
          <p:nvPr/>
        </p:nvSpPr>
        <p:spPr>
          <a:xfrm>
            <a:off x="1917728" y="1158402"/>
            <a:ext cx="6677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>
                <a:solidFill>
                  <a:srgbClr val="FF0000"/>
                </a:solidFill>
              </a:rPr>
              <a:t>예시</a:t>
            </a:r>
          </a:p>
        </p:txBody>
      </p:sp>
      <p:pic>
        <p:nvPicPr>
          <p:cNvPr id="14" name="그림 13">
            <a:extLst>
              <a:ext uri="{FF2B5EF4-FFF2-40B4-BE49-F238E27FC236}">
                <a16:creationId xmlns:a16="http://schemas.microsoft.com/office/drawing/2014/main" id="{85BB397E-2A13-449B-B886-CD28C590B21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74627" y="1128211"/>
            <a:ext cx="3660657" cy="5194903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9A089202-0BE8-4945-8065-BD7FA71AE25A}"/>
              </a:ext>
            </a:extLst>
          </p:cNvPr>
          <p:cNvSpPr txBox="1"/>
          <p:nvPr/>
        </p:nvSpPr>
        <p:spPr>
          <a:xfrm>
            <a:off x="6413343" y="1166791"/>
            <a:ext cx="6677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>
                <a:solidFill>
                  <a:srgbClr val="FF0000"/>
                </a:solidFill>
              </a:rPr>
              <a:t>요청</a:t>
            </a:r>
          </a:p>
        </p:txBody>
      </p:sp>
    </p:spTree>
    <p:extLst>
      <p:ext uri="{BB962C8B-B14F-4D97-AF65-F5344CB8AC3E}">
        <p14:creationId xmlns:p14="http://schemas.microsoft.com/office/powerpoint/2010/main" val="3184146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>
            <a:extLst>
              <a:ext uri="{FF2B5EF4-FFF2-40B4-BE49-F238E27FC236}">
                <a16:creationId xmlns:a16="http://schemas.microsoft.com/office/drawing/2014/main" id="{F4896513-A228-4B42-97CB-C95BE7A30A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99556"/>
            <a:ext cx="12192000" cy="5877002"/>
          </a:xfrm>
          <a:prstGeom prst="rect">
            <a:avLst/>
          </a:prstGeom>
        </p:spPr>
      </p:pic>
      <p:pic>
        <p:nvPicPr>
          <p:cNvPr id="6" name="그림 5">
            <a:extLst>
              <a:ext uri="{FF2B5EF4-FFF2-40B4-BE49-F238E27FC236}">
                <a16:creationId xmlns:a16="http://schemas.microsoft.com/office/drawing/2014/main" id="{C8E0C835-C8A8-4F23-AE6F-C784835C58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2593" y="4504888"/>
            <a:ext cx="10719166" cy="1971670"/>
          </a:xfrm>
          <a:prstGeom prst="rect">
            <a:avLst/>
          </a:prstGeom>
        </p:spPr>
      </p:pic>
      <p:sp>
        <p:nvSpPr>
          <p:cNvPr id="31" name="직사각형 30">
            <a:extLst>
              <a:ext uri="{FF2B5EF4-FFF2-40B4-BE49-F238E27FC236}">
                <a16:creationId xmlns:a16="http://schemas.microsoft.com/office/drawing/2014/main" id="{56F98F1B-E889-4A4A-A918-9680FEB2417E}"/>
              </a:ext>
            </a:extLst>
          </p:cNvPr>
          <p:cNvSpPr/>
          <p:nvPr/>
        </p:nvSpPr>
        <p:spPr>
          <a:xfrm>
            <a:off x="1258350" y="4110605"/>
            <a:ext cx="10873530" cy="47620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1" name="직선 화살표 연결선 10">
            <a:extLst>
              <a:ext uri="{FF2B5EF4-FFF2-40B4-BE49-F238E27FC236}">
                <a16:creationId xmlns:a16="http://schemas.microsoft.com/office/drawing/2014/main" id="{8644459B-E1EA-4B06-8750-26B3B5A22237}"/>
              </a:ext>
            </a:extLst>
          </p:cNvPr>
          <p:cNvCxnSpPr>
            <a:cxnSpLocks/>
          </p:cNvCxnSpPr>
          <p:nvPr/>
        </p:nvCxnSpPr>
        <p:spPr>
          <a:xfrm>
            <a:off x="6446670" y="4586808"/>
            <a:ext cx="0" cy="354308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F523B892-1950-41F6-9131-BA91FBA8D79D}"/>
              </a:ext>
            </a:extLst>
          </p:cNvPr>
          <p:cNvSpPr txBox="1"/>
          <p:nvPr/>
        </p:nvSpPr>
        <p:spPr>
          <a:xfrm>
            <a:off x="245243" y="108885"/>
            <a:ext cx="25734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/>
              <a:t>(5)</a:t>
            </a:r>
            <a:r>
              <a:rPr lang="ko-KR" altLang="en-US" b="1" dirty="0"/>
              <a:t>버스정산관리 개발</a:t>
            </a:r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D51A2499-8D2E-46DE-8A22-FE10B27FA035}"/>
              </a:ext>
            </a:extLst>
          </p:cNvPr>
          <p:cNvSpPr/>
          <p:nvPr/>
        </p:nvSpPr>
        <p:spPr>
          <a:xfrm>
            <a:off x="58724" y="4930757"/>
            <a:ext cx="12073156" cy="47620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4F41A33-E6DA-40A3-94B2-3E830FAE5038}"/>
              </a:ext>
            </a:extLst>
          </p:cNvPr>
          <p:cNvSpPr txBox="1"/>
          <p:nvPr/>
        </p:nvSpPr>
        <p:spPr>
          <a:xfrm>
            <a:off x="187356" y="5038844"/>
            <a:ext cx="12010235" cy="2385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950" dirty="0"/>
              <a:t>□ 복사 </a:t>
            </a:r>
            <a:r>
              <a:rPr lang="en-US" altLang="ko-KR" sz="950" dirty="0"/>
              <a:t>/ </a:t>
            </a:r>
            <a:r>
              <a:rPr lang="ko-KR" altLang="en-US" sz="950" dirty="0"/>
              <a:t>예약접수일 </a:t>
            </a:r>
            <a:r>
              <a:rPr lang="en-US" altLang="ko-KR" sz="950" dirty="0"/>
              <a:t>/ </a:t>
            </a:r>
            <a:r>
              <a:rPr lang="ko-KR" altLang="en-US" sz="950" dirty="0"/>
              <a:t>진행상태 </a:t>
            </a:r>
            <a:r>
              <a:rPr lang="en-US" altLang="ko-KR" sz="950" dirty="0"/>
              <a:t>/ </a:t>
            </a:r>
            <a:r>
              <a:rPr lang="ko-KR" altLang="en-US" sz="950" dirty="0"/>
              <a:t>버스회사 </a:t>
            </a:r>
            <a:r>
              <a:rPr lang="en-US" altLang="ko-KR" sz="950" dirty="0"/>
              <a:t>/ </a:t>
            </a:r>
            <a:r>
              <a:rPr lang="ko-KR" altLang="en-US" sz="950" dirty="0" err="1"/>
              <a:t>행사명</a:t>
            </a:r>
            <a:r>
              <a:rPr lang="ko-KR" altLang="en-US" sz="950" dirty="0"/>
              <a:t> </a:t>
            </a:r>
            <a:r>
              <a:rPr lang="en-US" altLang="ko-KR" sz="950" dirty="0"/>
              <a:t>/ </a:t>
            </a:r>
            <a:r>
              <a:rPr lang="ko-KR" altLang="en-US" sz="950" dirty="0"/>
              <a:t>운행날짜 </a:t>
            </a:r>
            <a:r>
              <a:rPr lang="en-US" altLang="ko-KR" sz="950" dirty="0"/>
              <a:t>/ </a:t>
            </a:r>
            <a:r>
              <a:rPr lang="ko-KR" altLang="en-US" sz="950" dirty="0"/>
              <a:t>차량종류 </a:t>
            </a:r>
            <a:r>
              <a:rPr lang="en-US" altLang="ko-KR" sz="950" dirty="0"/>
              <a:t>/ </a:t>
            </a:r>
            <a:r>
              <a:rPr lang="ko-KR" altLang="en-US" sz="950" dirty="0"/>
              <a:t>차량번호 </a:t>
            </a:r>
            <a:r>
              <a:rPr lang="en-US" altLang="ko-KR" sz="950" dirty="0"/>
              <a:t>/ </a:t>
            </a:r>
            <a:r>
              <a:rPr lang="ko-KR" altLang="en-US" sz="950" dirty="0" err="1"/>
              <a:t>기사명</a:t>
            </a:r>
            <a:r>
              <a:rPr lang="ko-KR" altLang="en-US" sz="950" dirty="0"/>
              <a:t> </a:t>
            </a:r>
            <a:r>
              <a:rPr lang="en-US" altLang="ko-KR" sz="950" dirty="0"/>
              <a:t>/ </a:t>
            </a:r>
            <a:r>
              <a:rPr lang="ko-KR" altLang="en-US" sz="950" dirty="0"/>
              <a:t>연락처 </a:t>
            </a:r>
            <a:r>
              <a:rPr lang="en-US" altLang="ko-KR" sz="950" dirty="0"/>
              <a:t>/ </a:t>
            </a:r>
            <a:r>
              <a:rPr lang="ko-KR" altLang="en-US" sz="950" dirty="0"/>
              <a:t>판매가격</a:t>
            </a:r>
            <a:r>
              <a:rPr lang="en-US" altLang="ko-KR" sz="950" dirty="0"/>
              <a:t>ⓐ</a:t>
            </a:r>
            <a:r>
              <a:rPr lang="ko-KR" altLang="en-US" sz="950" dirty="0"/>
              <a:t> </a:t>
            </a:r>
            <a:r>
              <a:rPr lang="en-US" altLang="ko-KR" sz="950" dirty="0"/>
              <a:t>/ </a:t>
            </a:r>
            <a:r>
              <a:rPr lang="ko-KR" altLang="en-US" sz="950" dirty="0"/>
              <a:t>버스비용 </a:t>
            </a:r>
            <a:r>
              <a:rPr lang="en-US" altLang="ko-KR" sz="950" dirty="0"/>
              <a:t>/ </a:t>
            </a:r>
            <a:r>
              <a:rPr lang="ko-KR" altLang="en-US" sz="950" dirty="0"/>
              <a:t>기사일비 </a:t>
            </a:r>
            <a:r>
              <a:rPr lang="en-US" altLang="ko-KR" sz="950" dirty="0"/>
              <a:t>/ </a:t>
            </a:r>
            <a:r>
              <a:rPr lang="ko-KR" altLang="en-US" sz="950" dirty="0"/>
              <a:t>통행료 </a:t>
            </a:r>
            <a:r>
              <a:rPr lang="en-US" altLang="ko-KR" sz="950" dirty="0"/>
              <a:t>/ </a:t>
            </a:r>
            <a:r>
              <a:rPr lang="ko-KR" altLang="en-US" sz="950" dirty="0" err="1"/>
              <a:t>주차비</a:t>
            </a:r>
            <a:r>
              <a:rPr lang="ko-KR" altLang="en-US" sz="950" dirty="0"/>
              <a:t> </a:t>
            </a:r>
            <a:r>
              <a:rPr lang="en-US" altLang="ko-KR" sz="950" dirty="0"/>
              <a:t>/ </a:t>
            </a:r>
            <a:r>
              <a:rPr lang="ko-KR" altLang="en-US" sz="950" dirty="0" err="1"/>
              <a:t>기사식대</a:t>
            </a:r>
            <a:r>
              <a:rPr lang="en-US" altLang="ko-KR" sz="950" dirty="0"/>
              <a:t>/</a:t>
            </a:r>
            <a:r>
              <a:rPr lang="ko-KR" altLang="en-US" sz="950" dirty="0"/>
              <a:t>부가세</a:t>
            </a:r>
            <a:r>
              <a:rPr lang="en-US" altLang="ko-KR" sz="950" dirty="0"/>
              <a:t>/</a:t>
            </a:r>
            <a:r>
              <a:rPr lang="ko-KR" altLang="en-US" sz="950" dirty="0"/>
              <a:t>정산소계ⓑ</a:t>
            </a:r>
            <a:r>
              <a:rPr lang="en-US" altLang="ko-KR" sz="950" dirty="0"/>
              <a:t>/</a:t>
            </a:r>
            <a:r>
              <a:rPr lang="ko-KR" altLang="en-US" sz="950" dirty="0"/>
              <a:t>회사수익</a:t>
            </a:r>
            <a:r>
              <a:rPr lang="en-US" altLang="ko-KR" sz="950" dirty="0"/>
              <a:t>(ⓐ-ⓑ)/</a:t>
            </a:r>
            <a:r>
              <a:rPr lang="ko-KR" altLang="en-US" sz="950" dirty="0"/>
              <a:t>메모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535BCBB-F784-4F97-A68A-6A79F2A07E7B}"/>
              </a:ext>
            </a:extLst>
          </p:cNvPr>
          <p:cNvSpPr txBox="1"/>
          <p:nvPr/>
        </p:nvSpPr>
        <p:spPr>
          <a:xfrm>
            <a:off x="4834858" y="4668728"/>
            <a:ext cx="196861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000" b="1" dirty="0">
                <a:solidFill>
                  <a:srgbClr val="FF0000"/>
                </a:solidFill>
              </a:rPr>
              <a:t>관리자 리스트 노출 분류</a:t>
            </a:r>
          </a:p>
        </p:txBody>
      </p:sp>
      <p:cxnSp>
        <p:nvCxnSpPr>
          <p:cNvPr id="15" name="직선 화살표 연결선 14">
            <a:extLst>
              <a:ext uri="{FF2B5EF4-FFF2-40B4-BE49-F238E27FC236}">
                <a16:creationId xmlns:a16="http://schemas.microsoft.com/office/drawing/2014/main" id="{7C2071FF-AA92-480F-92FF-911B2288361A}"/>
              </a:ext>
            </a:extLst>
          </p:cNvPr>
          <p:cNvCxnSpPr>
            <a:cxnSpLocks/>
          </p:cNvCxnSpPr>
          <p:nvPr/>
        </p:nvCxnSpPr>
        <p:spPr>
          <a:xfrm>
            <a:off x="6441079" y="5406960"/>
            <a:ext cx="0" cy="354308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FFB10B47-FB4E-4735-8A6B-E59115009FBB}"/>
              </a:ext>
            </a:extLst>
          </p:cNvPr>
          <p:cNvSpPr/>
          <p:nvPr/>
        </p:nvSpPr>
        <p:spPr>
          <a:xfrm>
            <a:off x="53133" y="5750909"/>
            <a:ext cx="12073156" cy="47620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1261F37-7639-47DD-B7AA-E7A72CA9AB39}"/>
              </a:ext>
            </a:extLst>
          </p:cNvPr>
          <p:cNvSpPr txBox="1"/>
          <p:nvPr/>
        </p:nvSpPr>
        <p:spPr>
          <a:xfrm>
            <a:off x="181765" y="5858996"/>
            <a:ext cx="1201023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dirty="0"/>
              <a:t>NO./ </a:t>
            </a:r>
            <a:r>
              <a:rPr lang="ko-KR" altLang="en-US" sz="1000" dirty="0"/>
              <a:t>버스회사 </a:t>
            </a:r>
            <a:r>
              <a:rPr lang="en-US" altLang="ko-KR" sz="1000" dirty="0"/>
              <a:t>/ </a:t>
            </a:r>
            <a:r>
              <a:rPr lang="ko-KR" altLang="en-US" sz="1000" dirty="0" err="1"/>
              <a:t>행사명</a:t>
            </a:r>
            <a:r>
              <a:rPr lang="ko-KR" altLang="en-US" sz="1000" dirty="0"/>
              <a:t> </a:t>
            </a:r>
            <a:r>
              <a:rPr lang="en-US" altLang="ko-KR" sz="1000" dirty="0"/>
              <a:t>/ </a:t>
            </a:r>
            <a:r>
              <a:rPr lang="ko-KR" altLang="en-US" sz="1000" dirty="0"/>
              <a:t>운행날짜 </a:t>
            </a:r>
            <a:r>
              <a:rPr lang="en-US" altLang="ko-KR" sz="1000" dirty="0"/>
              <a:t>/ </a:t>
            </a:r>
            <a:r>
              <a:rPr lang="ko-KR" altLang="en-US" sz="1000" dirty="0"/>
              <a:t>차량종류 </a:t>
            </a:r>
            <a:r>
              <a:rPr lang="en-US" altLang="ko-KR" sz="1000" dirty="0"/>
              <a:t>/ </a:t>
            </a:r>
            <a:r>
              <a:rPr lang="ko-KR" altLang="en-US" sz="1000" dirty="0"/>
              <a:t>차량번호 </a:t>
            </a:r>
            <a:r>
              <a:rPr lang="en-US" altLang="ko-KR" sz="1000" dirty="0"/>
              <a:t>/ </a:t>
            </a:r>
            <a:r>
              <a:rPr lang="ko-KR" altLang="en-US" sz="1000" dirty="0" err="1"/>
              <a:t>기사명</a:t>
            </a:r>
            <a:r>
              <a:rPr lang="ko-KR" altLang="en-US" sz="1000" dirty="0"/>
              <a:t> </a:t>
            </a:r>
            <a:r>
              <a:rPr lang="en-US" altLang="ko-KR" sz="1000" dirty="0"/>
              <a:t>/ </a:t>
            </a:r>
            <a:r>
              <a:rPr lang="ko-KR" altLang="en-US" sz="1000" dirty="0"/>
              <a:t>연락처 </a:t>
            </a:r>
            <a:r>
              <a:rPr lang="en-US" altLang="ko-KR" sz="1000" dirty="0"/>
              <a:t>/  </a:t>
            </a:r>
            <a:r>
              <a:rPr lang="ko-KR" altLang="en-US" sz="1000" dirty="0"/>
              <a:t>버스비용 </a:t>
            </a:r>
            <a:r>
              <a:rPr lang="en-US" altLang="ko-KR" sz="1000" dirty="0"/>
              <a:t>/ </a:t>
            </a:r>
            <a:r>
              <a:rPr lang="ko-KR" altLang="en-US" sz="1000" dirty="0"/>
              <a:t>기사일비 </a:t>
            </a:r>
            <a:r>
              <a:rPr lang="en-US" altLang="ko-KR" sz="1000" dirty="0"/>
              <a:t>/ </a:t>
            </a:r>
            <a:r>
              <a:rPr lang="ko-KR" altLang="en-US" sz="1000" dirty="0"/>
              <a:t>통행료 </a:t>
            </a:r>
            <a:r>
              <a:rPr lang="en-US" altLang="ko-KR" sz="1000" dirty="0"/>
              <a:t>/ </a:t>
            </a:r>
            <a:r>
              <a:rPr lang="ko-KR" altLang="en-US" sz="1000" dirty="0" err="1"/>
              <a:t>주차비</a:t>
            </a:r>
            <a:r>
              <a:rPr lang="ko-KR" altLang="en-US" sz="1000" dirty="0"/>
              <a:t> </a:t>
            </a:r>
            <a:r>
              <a:rPr lang="en-US" altLang="ko-KR" sz="1000" dirty="0"/>
              <a:t>/ </a:t>
            </a:r>
            <a:r>
              <a:rPr lang="ko-KR" altLang="en-US" sz="1000" dirty="0" err="1"/>
              <a:t>기사식대</a:t>
            </a:r>
            <a:r>
              <a:rPr lang="en-US" altLang="ko-KR" sz="1000" dirty="0"/>
              <a:t>/</a:t>
            </a:r>
            <a:r>
              <a:rPr lang="ko-KR" altLang="en-US" sz="1000" dirty="0"/>
              <a:t>부가세</a:t>
            </a:r>
            <a:r>
              <a:rPr lang="en-US" altLang="ko-KR" sz="1000" dirty="0"/>
              <a:t>/</a:t>
            </a:r>
            <a:r>
              <a:rPr lang="ko-KR" altLang="en-US" sz="1000" dirty="0"/>
              <a:t>정산소계</a:t>
            </a:r>
            <a:r>
              <a:rPr lang="en-US" altLang="ko-KR" sz="1000" dirty="0"/>
              <a:t>/</a:t>
            </a:r>
            <a:r>
              <a:rPr lang="ko-KR" altLang="en-US" sz="1000" dirty="0"/>
              <a:t>메모</a:t>
            </a:r>
            <a:r>
              <a:rPr lang="en-US" altLang="ko-KR" sz="1000" dirty="0"/>
              <a:t>(</a:t>
            </a:r>
            <a:r>
              <a:rPr lang="ko-KR" altLang="en-US" sz="1000" dirty="0"/>
              <a:t>행선지</a:t>
            </a:r>
            <a:r>
              <a:rPr lang="en-US" altLang="ko-KR" sz="1000" dirty="0"/>
              <a:t>)</a:t>
            </a:r>
            <a:endParaRPr lang="ko-KR" altLang="en-US" sz="10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F0BB09B-0540-4A81-BBF4-FE5AB9FD5EEF}"/>
              </a:ext>
            </a:extLst>
          </p:cNvPr>
          <p:cNvSpPr txBox="1"/>
          <p:nvPr/>
        </p:nvSpPr>
        <p:spPr>
          <a:xfrm>
            <a:off x="4829267" y="5488880"/>
            <a:ext cx="196861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000" b="1" dirty="0">
                <a:solidFill>
                  <a:srgbClr val="FF0000"/>
                </a:solidFill>
              </a:rPr>
              <a:t>엑셀 파일 노출 분류</a:t>
            </a:r>
          </a:p>
        </p:txBody>
      </p:sp>
    </p:spTree>
    <p:extLst>
      <p:ext uri="{BB962C8B-B14F-4D97-AF65-F5344CB8AC3E}">
        <p14:creationId xmlns:p14="http://schemas.microsoft.com/office/powerpoint/2010/main" val="20242740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F523B892-1950-41F6-9131-BA91FBA8D79D}"/>
              </a:ext>
            </a:extLst>
          </p:cNvPr>
          <p:cNvSpPr txBox="1"/>
          <p:nvPr/>
        </p:nvSpPr>
        <p:spPr>
          <a:xfrm>
            <a:off x="245243" y="108885"/>
            <a:ext cx="25734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/>
              <a:t>(6)</a:t>
            </a:r>
            <a:r>
              <a:rPr lang="ko-KR" altLang="en-US" b="1" dirty="0"/>
              <a:t>버스정산관리 개발</a:t>
            </a:r>
          </a:p>
        </p:txBody>
      </p:sp>
      <p:pic>
        <p:nvPicPr>
          <p:cNvPr id="2" name="그림 1">
            <a:extLst>
              <a:ext uri="{FF2B5EF4-FFF2-40B4-BE49-F238E27FC236}">
                <a16:creationId xmlns:a16="http://schemas.microsoft.com/office/drawing/2014/main" id="{2FDE7FF4-97AC-4F0E-BBE0-370E643602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8216" y="564477"/>
            <a:ext cx="5776027" cy="6136547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5" name="직사각형 4">
            <a:extLst>
              <a:ext uri="{FF2B5EF4-FFF2-40B4-BE49-F238E27FC236}">
                <a16:creationId xmlns:a16="http://schemas.microsoft.com/office/drawing/2014/main" id="{E663ACE6-E60A-4F75-8BC6-216644DB9A5A}"/>
              </a:ext>
            </a:extLst>
          </p:cNvPr>
          <p:cNvSpPr/>
          <p:nvPr/>
        </p:nvSpPr>
        <p:spPr>
          <a:xfrm>
            <a:off x="3238152" y="4664278"/>
            <a:ext cx="2726421" cy="47620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2" name="직선 화살표 연결선 11">
            <a:extLst>
              <a:ext uri="{FF2B5EF4-FFF2-40B4-BE49-F238E27FC236}">
                <a16:creationId xmlns:a16="http://schemas.microsoft.com/office/drawing/2014/main" id="{CE149206-1741-4E3A-BD2E-DF4DAA665D75}"/>
              </a:ext>
            </a:extLst>
          </p:cNvPr>
          <p:cNvCxnSpPr>
            <a:cxnSpLocks/>
          </p:cNvCxnSpPr>
          <p:nvPr/>
        </p:nvCxnSpPr>
        <p:spPr>
          <a:xfrm flipV="1">
            <a:off x="4457695" y="3271706"/>
            <a:ext cx="1867604" cy="1513156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그림 7">
            <a:extLst>
              <a:ext uri="{FF2B5EF4-FFF2-40B4-BE49-F238E27FC236}">
                <a16:creationId xmlns:a16="http://schemas.microsoft.com/office/drawing/2014/main" id="{482A3168-10C4-4447-AF02-40E357D075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23210" y="529839"/>
            <a:ext cx="5020709" cy="6205821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568184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>
            <a:extLst>
              <a:ext uri="{FF2B5EF4-FFF2-40B4-BE49-F238E27FC236}">
                <a16:creationId xmlns:a16="http://schemas.microsoft.com/office/drawing/2014/main" id="{F4896513-A228-4B42-97CB-C95BE7A30A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99556"/>
            <a:ext cx="12192000" cy="5877002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7" name="직사각형 6">
            <a:extLst>
              <a:ext uri="{FF2B5EF4-FFF2-40B4-BE49-F238E27FC236}">
                <a16:creationId xmlns:a16="http://schemas.microsoft.com/office/drawing/2014/main" id="{EF8730D2-2907-46FF-8234-23F6E1FF1B96}"/>
              </a:ext>
            </a:extLst>
          </p:cNvPr>
          <p:cNvSpPr/>
          <p:nvPr/>
        </p:nvSpPr>
        <p:spPr>
          <a:xfrm>
            <a:off x="9034526" y="3848788"/>
            <a:ext cx="562480" cy="29537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1" name="직사각형 30">
            <a:extLst>
              <a:ext uri="{FF2B5EF4-FFF2-40B4-BE49-F238E27FC236}">
                <a16:creationId xmlns:a16="http://schemas.microsoft.com/office/drawing/2014/main" id="{56F98F1B-E889-4A4A-A918-9680FEB2417E}"/>
              </a:ext>
            </a:extLst>
          </p:cNvPr>
          <p:cNvSpPr/>
          <p:nvPr/>
        </p:nvSpPr>
        <p:spPr>
          <a:xfrm>
            <a:off x="134224" y="1092215"/>
            <a:ext cx="8805000" cy="5266896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523B892-1950-41F6-9131-BA91FBA8D79D}"/>
              </a:ext>
            </a:extLst>
          </p:cNvPr>
          <p:cNvSpPr txBox="1"/>
          <p:nvPr/>
        </p:nvSpPr>
        <p:spPr>
          <a:xfrm>
            <a:off x="245243" y="108885"/>
            <a:ext cx="4829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/>
              <a:t>(7)</a:t>
            </a:r>
            <a:r>
              <a:rPr lang="ko-KR" altLang="en-US" b="1" dirty="0"/>
              <a:t>견적서에 버스정산 버튼 추가 연동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2132DEB-F96B-4CE8-A059-1A7C21DEEA05}"/>
              </a:ext>
            </a:extLst>
          </p:cNvPr>
          <p:cNvSpPr txBox="1"/>
          <p:nvPr/>
        </p:nvSpPr>
        <p:spPr>
          <a:xfrm>
            <a:off x="3729503" y="1087089"/>
            <a:ext cx="2690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/>
              <a:t>견적서 세부내역 페이지</a:t>
            </a:r>
            <a:endParaRPr lang="ko-KR" altLang="en-US" b="1" dirty="0"/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9F6BFB8D-1275-45C6-8EEE-F252B1C599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0305" y="1451295"/>
            <a:ext cx="8455300" cy="4574548"/>
          </a:xfrm>
          <a:prstGeom prst="rect">
            <a:avLst/>
          </a:prstGeom>
        </p:spPr>
      </p:pic>
      <p:cxnSp>
        <p:nvCxnSpPr>
          <p:cNvPr id="11" name="직선 화살표 연결선 10">
            <a:extLst>
              <a:ext uri="{FF2B5EF4-FFF2-40B4-BE49-F238E27FC236}">
                <a16:creationId xmlns:a16="http://schemas.microsoft.com/office/drawing/2014/main" id="{8644459B-E1EA-4B06-8750-26B3B5A22237}"/>
              </a:ext>
            </a:extLst>
          </p:cNvPr>
          <p:cNvCxnSpPr>
            <a:cxnSpLocks/>
          </p:cNvCxnSpPr>
          <p:nvPr/>
        </p:nvCxnSpPr>
        <p:spPr>
          <a:xfrm flipH="1" flipV="1">
            <a:off x="7399090" y="2608976"/>
            <a:ext cx="1967010" cy="1214649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C4C62907-F728-455B-8B07-1E94054CF4A3}"/>
              </a:ext>
            </a:extLst>
          </p:cNvPr>
          <p:cNvSpPr txBox="1"/>
          <p:nvPr/>
        </p:nvSpPr>
        <p:spPr>
          <a:xfrm>
            <a:off x="6652470" y="2457974"/>
            <a:ext cx="97848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000" b="1" dirty="0">
                <a:solidFill>
                  <a:schemeClr val="bg1"/>
                </a:solidFill>
                <a:highlight>
                  <a:srgbClr val="000000"/>
                </a:highlight>
              </a:rPr>
              <a:t>버스정산등록</a:t>
            </a:r>
          </a:p>
        </p:txBody>
      </p:sp>
    </p:spTree>
    <p:extLst>
      <p:ext uri="{BB962C8B-B14F-4D97-AF65-F5344CB8AC3E}">
        <p14:creationId xmlns:p14="http://schemas.microsoft.com/office/powerpoint/2010/main" val="28494852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182</Words>
  <Application>Microsoft Office PowerPoint</Application>
  <PresentationFormat>와이드스크린</PresentationFormat>
  <Paragraphs>38</Paragraphs>
  <Slides>7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10" baseType="lpstr">
      <vt:lpstr>맑은 고딕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MYCOM</dc:creator>
  <cp:lastModifiedBy>MYCOM</cp:lastModifiedBy>
  <cp:revision>17</cp:revision>
  <dcterms:created xsi:type="dcterms:W3CDTF">2020-11-12T01:39:20Z</dcterms:created>
  <dcterms:modified xsi:type="dcterms:W3CDTF">2020-11-12T07:38:57Z</dcterms:modified>
</cp:coreProperties>
</file>