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18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58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41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7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4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8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0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54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1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21FA-3FDD-4890-8C94-D0EE1AD125E1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CF7F-27D8-4285-A57A-784153940C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249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네이버 및 홈페이지 </a:t>
            </a:r>
            <a:r>
              <a:rPr lang="ko-KR" altLang="en-US" smtClean="0"/>
              <a:t>결제건 </a:t>
            </a:r>
            <a:r>
              <a:rPr lang="en-US" altLang="ko-KR" smtClean="0"/>
              <a:t>N</a:t>
            </a:r>
            <a:r>
              <a:rPr lang="ko-KR" altLang="en-US" smtClean="0"/>
              <a:t>예약으로 연결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857250"/>
            <a:ext cx="3686308" cy="23348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3747656"/>
            <a:ext cx="3686308" cy="21064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3" y="580938"/>
            <a:ext cx="3692302" cy="26111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004" y="3855720"/>
            <a:ext cx="3042458" cy="2110560"/>
          </a:xfrm>
          <a:prstGeom prst="rect">
            <a:avLst/>
          </a:prstGeom>
        </p:spPr>
      </p:pic>
      <p:sp>
        <p:nvSpPr>
          <p:cNvPr id="9" name="아래쪽 화살표 8"/>
          <p:cNvSpPr/>
          <p:nvPr/>
        </p:nvSpPr>
        <p:spPr>
          <a:xfrm>
            <a:off x="1745673" y="3291840"/>
            <a:ext cx="681643" cy="56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3503567">
            <a:off x="3987839" y="3365270"/>
            <a:ext cx="681643" cy="56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6267412" y="3290455"/>
            <a:ext cx="681643" cy="56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20050" y="249382"/>
            <a:ext cx="3374968" cy="249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좌측에 그림처럼 네이버에서 짚라인 검색시 </a:t>
            </a:r>
            <a:endParaRPr lang="en-US" altLang="ko-KR" sz="1200" smtClean="0"/>
          </a:p>
          <a:p>
            <a:r>
              <a:rPr lang="ko-KR" altLang="en-US" sz="1200" smtClean="0"/>
              <a:t>가장 먼저 노출되는 짚라인에서 짚라인문경과</a:t>
            </a:r>
            <a:endParaRPr lang="en-US" altLang="ko-KR" sz="1200" smtClean="0"/>
          </a:p>
          <a:p>
            <a:r>
              <a:rPr lang="ko-KR" altLang="en-US" sz="1200" smtClean="0"/>
              <a:t>짚라인용인 클릭시 아래 있는 예약창으로 넘어</a:t>
            </a:r>
            <a:endParaRPr lang="en-US" altLang="ko-KR" sz="1200" smtClean="0"/>
          </a:p>
          <a:p>
            <a:r>
              <a:rPr lang="ko-KR" altLang="en-US" sz="1200" smtClean="0"/>
              <a:t>가게 됩니다</a:t>
            </a:r>
            <a:r>
              <a:rPr lang="en-US" altLang="ko-KR" sz="1200" smtClean="0"/>
              <a:t>.</a:t>
            </a:r>
            <a:r>
              <a:rPr lang="en-US" altLang="ko-KR" sz="1200"/>
              <a:t> </a:t>
            </a:r>
            <a:r>
              <a:rPr lang="ko-KR" altLang="en-US" sz="1200" smtClean="0"/>
              <a:t>이후 여행대장을 거쳐 회원가입</a:t>
            </a:r>
            <a:endParaRPr lang="en-US" altLang="ko-KR" sz="1200" smtClean="0"/>
          </a:p>
          <a:p>
            <a:r>
              <a:rPr lang="ko-KR" altLang="en-US" sz="1200" smtClean="0"/>
              <a:t>창까지 넘어가게 됩니다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ko-KR" altLang="en-US" sz="1200" smtClean="0"/>
              <a:t>해당부분을 </a:t>
            </a:r>
            <a:r>
              <a:rPr lang="en-US" altLang="ko-KR" sz="1200" smtClean="0"/>
              <a:t>‘</a:t>
            </a:r>
            <a:r>
              <a:rPr lang="ko-KR" altLang="en-US" sz="1200" smtClean="0"/>
              <a:t>짚라인문경</a:t>
            </a:r>
            <a:r>
              <a:rPr lang="en-US" altLang="ko-KR" sz="1200" smtClean="0"/>
              <a:t>’</a:t>
            </a:r>
            <a:r>
              <a:rPr lang="ko-KR" altLang="en-US" sz="1200" smtClean="0"/>
              <a:t>과 </a:t>
            </a:r>
            <a:r>
              <a:rPr lang="en-US" altLang="ko-KR" sz="1200" smtClean="0"/>
              <a:t>‘</a:t>
            </a:r>
            <a:r>
              <a:rPr lang="ko-KR" altLang="en-US" sz="1200" smtClean="0"/>
              <a:t>짚라인용인</a:t>
            </a:r>
            <a:r>
              <a:rPr lang="en-US" altLang="ko-KR" sz="1200" smtClean="0"/>
              <a:t>’ </a:t>
            </a:r>
            <a:r>
              <a:rPr lang="ko-KR" altLang="en-US" sz="1200" smtClean="0"/>
              <a:t>클릭시 바로 각각의 네이버 </a:t>
            </a:r>
            <a:r>
              <a:rPr lang="en-US" altLang="ko-KR" sz="1200" smtClean="0"/>
              <a:t>N</a:t>
            </a:r>
            <a:r>
              <a:rPr lang="ko-KR" altLang="en-US" sz="1200" smtClean="0"/>
              <a:t>예약 화면으로 </a:t>
            </a:r>
            <a:endParaRPr lang="en-US" altLang="ko-KR" sz="1200" smtClean="0"/>
          </a:p>
          <a:p>
            <a:r>
              <a:rPr lang="ko-KR" altLang="en-US" sz="1200" smtClean="0"/>
              <a:t>넘어가게끔 변경 </a:t>
            </a:r>
            <a:r>
              <a:rPr lang="ko-KR" altLang="en-US" sz="1200" smtClean="0"/>
              <a:t>부탁 드립니다</a:t>
            </a:r>
            <a:r>
              <a:rPr lang="en-US" altLang="ko-KR" sz="1200" smtClean="0"/>
              <a:t>.</a:t>
            </a:r>
          </a:p>
          <a:p>
            <a:endParaRPr lang="en-US" altLang="ko-KR" sz="1200" smtClean="0"/>
          </a:p>
          <a:p>
            <a:r>
              <a:rPr lang="ko-KR" altLang="en-US" sz="1200" smtClean="0"/>
              <a:t>여러 단계이동으로 인해 고객 누수가 생길 수 </a:t>
            </a:r>
            <a:endParaRPr lang="en-US" altLang="ko-KR" sz="1200" smtClean="0"/>
          </a:p>
          <a:p>
            <a:r>
              <a:rPr lang="ko-KR" altLang="en-US" sz="1200" smtClean="0"/>
              <a:t>있기에 바로 넘어갈 수 있게 조치 부탁 드립니다</a:t>
            </a:r>
            <a:r>
              <a:rPr lang="en-US" altLang="ko-KR" sz="1200" smtClean="0"/>
              <a:t>.</a:t>
            </a:r>
            <a:endParaRPr lang="en-US" altLang="ko-KR" sz="1200"/>
          </a:p>
        </p:txBody>
      </p:sp>
      <p:sp>
        <p:nvSpPr>
          <p:cNvPr id="13" name="타원 12"/>
          <p:cNvSpPr/>
          <p:nvPr/>
        </p:nvSpPr>
        <p:spPr>
          <a:xfrm>
            <a:off x="1886989" y="2552007"/>
            <a:ext cx="648393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588030" y="2554775"/>
            <a:ext cx="648393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487" y="3573087"/>
            <a:ext cx="3152327" cy="2333192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>
            <a:off x="2535382" y="3025833"/>
            <a:ext cx="7448203" cy="54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906087" y="5328458"/>
            <a:ext cx="1629295" cy="3491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65265" y="6043353"/>
            <a:ext cx="3906982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당사 홈페이지 예약 버튼도 </a:t>
            </a:r>
            <a:r>
              <a:rPr lang="en-US" altLang="ko-KR" sz="1200" smtClean="0"/>
              <a:t>N</a:t>
            </a:r>
            <a:r>
              <a:rPr lang="ko-KR" altLang="en-US" sz="1200" smtClean="0"/>
              <a:t>예약으로 바로 연동 부탁 드립니다</a:t>
            </a:r>
            <a:r>
              <a:rPr lang="en-US" altLang="ko-KR" sz="1200" smtClean="0"/>
              <a:t>. (</a:t>
            </a:r>
            <a:r>
              <a:rPr lang="ko-KR" altLang="en-US" sz="1200" smtClean="0"/>
              <a:t>모바일 동일</a:t>
            </a:r>
            <a:r>
              <a:rPr lang="en-US" altLang="ko-KR" sz="1200" smtClean="0"/>
              <a:t>)</a:t>
            </a:r>
            <a:endParaRPr lang="ko-KR" altLang="en-US" sz="1200"/>
          </a:p>
        </p:txBody>
      </p:sp>
      <p:cxnSp>
        <p:nvCxnSpPr>
          <p:cNvPr id="21" name="직선 화살표 연결선 20"/>
          <p:cNvCxnSpPr>
            <a:stCxn id="18" idx="4"/>
          </p:cNvCxnSpPr>
          <p:nvPr/>
        </p:nvCxnSpPr>
        <p:spPr>
          <a:xfrm>
            <a:off x="1720735" y="5677593"/>
            <a:ext cx="332509" cy="34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48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249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네이버 할인 혹은 문구 변경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857250"/>
            <a:ext cx="3686308" cy="2334837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2263833" y="1814625"/>
            <a:ext cx="853440" cy="224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" y="4006562"/>
            <a:ext cx="6667500" cy="1504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5613" y="468488"/>
            <a:ext cx="5494713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smtClean="0"/>
              <a:t>현재 네이버에서 짚라인 검색시 네이버 할인예약 문구가 표기되고 있으나</a:t>
            </a:r>
            <a:r>
              <a:rPr lang="en-US" altLang="ko-KR" sz="1200" smtClean="0"/>
              <a:t>,   </a:t>
            </a:r>
          </a:p>
          <a:p>
            <a:r>
              <a:rPr lang="ko-KR" altLang="en-US" sz="1200" smtClean="0"/>
              <a:t>   정가에 판매중에 있습니다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ko-KR" altLang="en-US" sz="1200" smtClean="0"/>
              <a:t>   예전처럼 </a:t>
            </a:r>
            <a:r>
              <a:rPr lang="en-US" altLang="ko-KR" sz="1200" smtClean="0"/>
              <a:t>5%</a:t>
            </a:r>
            <a:r>
              <a:rPr lang="ko-KR" altLang="en-US" sz="1200" smtClean="0"/>
              <a:t>할인된 가격으로 판매를 하거나</a:t>
            </a:r>
            <a:r>
              <a:rPr lang="en-US" altLang="ko-KR" sz="1200" smtClean="0"/>
              <a:t>, </a:t>
            </a:r>
            <a:r>
              <a:rPr lang="ko-KR" altLang="en-US" sz="1200" smtClean="0"/>
              <a:t>해당 문구자체를 변경해야할</a:t>
            </a:r>
            <a:endParaRPr lang="en-US" altLang="ko-KR" sz="1200" smtClean="0"/>
          </a:p>
          <a:p>
            <a:r>
              <a:rPr lang="ko-KR" altLang="en-US" sz="1200" smtClean="0"/>
              <a:t>   것 같습니다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pPr marL="171450" indent="-171450">
              <a:buFontTx/>
              <a:buChar char="-"/>
            </a:pPr>
            <a:r>
              <a:rPr lang="en-US" altLang="ko-KR" sz="1200" smtClean="0"/>
              <a:t>N</a:t>
            </a:r>
            <a:r>
              <a:rPr lang="ko-KR" altLang="en-US" sz="1200" smtClean="0"/>
              <a:t>페이결제가 붙게되면 고객께서 결제시 포인트가 붙는걸로 아는데</a:t>
            </a:r>
            <a:r>
              <a:rPr lang="en-US" altLang="ko-KR" sz="1200" smtClean="0"/>
              <a:t>, </a:t>
            </a:r>
            <a:r>
              <a:rPr lang="ko-KR" altLang="en-US" sz="1200" smtClean="0"/>
              <a:t>문경 상품의 경우 </a:t>
            </a:r>
            <a:r>
              <a:rPr lang="en-US" altLang="ko-KR" sz="1200" smtClean="0"/>
              <a:t>55,000</a:t>
            </a:r>
            <a:r>
              <a:rPr lang="ko-KR" altLang="en-US" sz="1200" smtClean="0"/>
              <a:t>원짜리를 구매하고 </a:t>
            </a:r>
            <a:r>
              <a:rPr lang="en-US" altLang="ko-KR" sz="1200" smtClean="0"/>
              <a:t>550</a:t>
            </a:r>
            <a:r>
              <a:rPr lang="ko-KR" altLang="en-US" sz="1200" smtClean="0"/>
              <a:t>포인트가 지급된다고 쇼핑에서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검색시에 나오던데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이건 여행대장 스마트 스토어라서 그런건지 궁금하구요</a:t>
            </a:r>
            <a:r>
              <a:rPr lang="en-US" altLang="ko-KR" sz="1200" smtClean="0"/>
              <a:t>.</a:t>
            </a:r>
          </a:p>
          <a:p>
            <a:r>
              <a:rPr lang="ko-KR" altLang="en-US" sz="1200" smtClean="0"/>
              <a:t> 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포인트에 해당하는 금액까지 차감되고 정산을 받는건지 저건 네이버에서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</a:t>
            </a:r>
            <a:r>
              <a:rPr lang="ko-KR" altLang="en-US" sz="1200" smtClean="0"/>
              <a:t> 자체적으로 진행되는 부분이라 저희와는 상관이 없는 부분인지 궁금합니다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en-US" altLang="ko-KR" sz="1200" smtClean="0"/>
              <a:t>   </a:t>
            </a:r>
            <a:r>
              <a:rPr lang="ko-KR" altLang="en-US" sz="1200" smtClean="0"/>
              <a:t>또</a:t>
            </a:r>
            <a:r>
              <a:rPr lang="en-US" altLang="ko-KR" sz="1200" smtClean="0"/>
              <a:t>, </a:t>
            </a:r>
            <a:r>
              <a:rPr lang="ko-KR" altLang="en-US" sz="1200" smtClean="0"/>
              <a:t>저희쪽 상품에 </a:t>
            </a:r>
            <a:r>
              <a:rPr lang="en-US" altLang="ko-KR" sz="1200" smtClean="0"/>
              <a:t>N</a:t>
            </a:r>
            <a:r>
              <a:rPr lang="ko-KR" altLang="en-US" sz="1200" smtClean="0"/>
              <a:t>페이 부분이 붙으면 이것도 변동이 생기는 건지 알려주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시기 바랍니다</a:t>
            </a:r>
            <a:r>
              <a:rPr lang="en-US" altLang="ko-KR" sz="1200" smtClean="0"/>
              <a:t>.</a:t>
            </a:r>
          </a:p>
        </p:txBody>
      </p:sp>
      <p:sp>
        <p:nvSpPr>
          <p:cNvPr id="17" name="타원 16"/>
          <p:cNvSpPr/>
          <p:nvPr/>
        </p:nvSpPr>
        <p:spPr>
          <a:xfrm>
            <a:off x="2568633" y="2502131"/>
            <a:ext cx="656705" cy="68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263833" y="4006562"/>
            <a:ext cx="1127760" cy="1222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>
            <a:stCxn id="13" idx="6"/>
            <a:endCxn id="16" idx="1"/>
          </p:cNvCxnSpPr>
          <p:nvPr/>
        </p:nvCxnSpPr>
        <p:spPr>
          <a:xfrm flipV="1">
            <a:off x="3117273" y="1899649"/>
            <a:ext cx="3358340" cy="27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3491345" y="4646815"/>
            <a:ext cx="731520" cy="16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32509" y="4646815"/>
            <a:ext cx="731520" cy="16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>
            <a:stCxn id="25" idx="0"/>
            <a:endCxn id="16" idx="1"/>
          </p:cNvCxnSpPr>
          <p:nvPr/>
        </p:nvCxnSpPr>
        <p:spPr>
          <a:xfrm flipV="1">
            <a:off x="698269" y="1899649"/>
            <a:ext cx="5777344" cy="2747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24" idx="0"/>
            <a:endCxn id="16" idx="1"/>
          </p:cNvCxnSpPr>
          <p:nvPr/>
        </p:nvCxnSpPr>
        <p:spPr>
          <a:xfrm flipV="1">
            <a:off x="3857105" y="1899649"/>
            <a:ext cx="2618508" cy="2747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91249" y="3491345"/>
            <a:ext cx="45304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위의 사진은 가평지점 사진이며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문경과 용인의 이미지가 동일</a:t>
            </a:r>
            <a:endParaRPr lang="en-US" altLang="ko-KR" sz="1200" smtClean="0"/>
          </a:p>
          <a:p>
            <a:r>
              <a:rPr lang="ko-KR" altLang="en-US" sz="1200" smtClean="0"/>
              <a:t>하여 고객께서 혼돈이 있을 수 있을 것 같습니다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아래 용인지점 이미지로 각각 교체 부탁 드립니다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  <p:cxnSp>
        <p:nvCxnSpPr>
          <p:cNvPr id="32" name="직선 화살표 연결선 31"/>
          <p:cNvCxnSpPr>
            <a:stCxn id="17" idx="6"/>
            <a:endCxn id="30" idx="1"/>
          </p:cNvCxnSpPr>
          <p:nvPr/>
        </p:nvCxnSpPr>
        <p:spPr>
          <a:xfrm>
            <a:off x="3225338" y="2847109"/>
            <a:ext cx="3665911" cy="967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20" idx="7"/>
            <a:endCxn id="30" idx="1"/>
          </p:cNvCxnSpPr>
          <p:nvPr/>
        </p:nvCxnSpPr>
        <p:spPr>
          <a:xfrm flipV="1">
            <a:off x="3226436" y="3814511"/>
            <a:ext cx="3664813" cy="371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70" y="4212388"/>
            <a:ext cx="2198716" cy="146609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5" y="4212388"/>
            <a:ext cx="2197272" cy="1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249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3</a:t>
            </a:r>
            <a:r>
              <a:rPr lang="en-US" altLang="ko-KR" smtClean="0"/>
              <a:t>. </a:t>
            </a:r>
            <a:r>
              <a:rPr lang="ko-KR" altLang="en-US" smtClean="0"/>
              <a:t>에코어드벤처 홈페이지 오픈 및 결제창 확인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779405"/>
            <a:ext cx="4865269" cy="1805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785" y="764771"/>
            <a:ext cx="6134793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smtClean="0"/>
              <a:t>용인에 있는 에코어드벤처</a:t>
            </a:r>
            <a:r>
              <a:rPr lang="en-US" altLang="ko-KR" sz="1200" smtClean="0"/>
              <a:t>(</a:t>
            </a:r>
            <a:r>
              <a:rPr lang="ko-KR" altLang="en-US" sz="1200" smtClean="0"/>
              <a:t>스카이 타익스</a:t>
            </a:r>
            <a:r>
              <a:rPr lang="en-US" altLang="ko-KR" sz="1200" smtClean="0"/>
              <a:t>)</a:t>
            </a:r>
            <a:r>
              <a:rPr lang="ko-KR" altLang="en-US" sz="1200" smtClean="0"/>
              <a:t>가 </a:t>
            </a:r>
            <a:r>
              <a:rPr lang="en-US" altLang="ko-KR" sz="1200" smtClean="0"/>
              <a:t>5/23</a:t>
            </a:r>
            <a:r>
              <a:rPr lang="ko-KR" altLang="en-US" sz="1200" smtClean="0"/>
              <a:t>일부로 가오픈 상태로 운영될 예정</a:t>
            </a:r>
            <a:endParaRPr lang="en-US" altLang="ko-KR" sz="1200" smtClean="0"/>
          </a:p>
          <a:p>
            <a:r>
              <a:rPr lang="en-US" altLang="ko-KR" sz="1200" smtClean="0"/>
              <a:t>   </a:t>
            </a:r>
            <a:r>
              <a:rPr lang="ko-KR" altLang="en-US" sz="1200" smtClean="0"/>
              <a:t>입니다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그래서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일전에 막아달라고 요청드렸던 홈페이지 內 에코어드벤처 관련 내용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들을 복구 및 수정 가능한지 여쭙니다</a:t>
            </a:r>
            <a:r>
              <a:rPr lang="en-US" altLang="ko-KR" sz="1200" smtClean="0"/>
              <a:t>.</a:t>
            </a:r>
          </a:p>
          <a:p>
            <a:r>
              <a:rPr lang="en-US" altLang="ko-KR" sz="1200" smtClean="0"/>
              <a:t>   </a:t>
            </a:r>
            <a:r>
              <a:rPr lang="ko-KR" altLang="en-US" sz="1200" smtClean="0"/>
              <a:t>안되신다면 기존 작업하던 분께 요청드리도록 하겠습니다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en-US" altLang="ko-KR" sz="1200" smtClean="0"/>
              <a:t>- </a:t>
            </a:r>
            <a:r>
              <a:rPr lang="ko-KR" altLang="en-US" sz="1200" smtClean="0"/>
              <a:t>기존에 에코는 인터파크와 별개로 당사 홈페이지內 예약 및 결제까지 이뤄지는 시스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</a:t>
            </a:r>
            <a:r>
              <a:rPr lang="ko-KR" altLang="en-US" sz="1200" smtClean="0"/>
              <a:t>템이 있었다고 하는데</a:t>
            </a:r>
            <a:r>
              <a:rPr lang="en-US" altLang="ko-KR" sz="1200" smtClean="0"/>
              <a:t>, </a:t>
            </a:r>
            <a:r>
              <a:rPr lang="ko-KR" altLang="en-US" sz="1200" smtClean="0"/>
              <a:t>해당 부분 복구할 수 있는지 확인 부탁 드리겠습니다</a:t>
            </a:r>
            <a:r>
              <a:rPr lang="en-US" altLang="ko-KR" sz="1200" smtClean="0"/>
              <a:t>.(</a:t>
            </a:r>
            <a:r>
              <a:rPr lang="ko-KR" altLang="en-US" sz="1200" smtClean="0"/>
              <a:t>저도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</a:t>
            </a:r>
            <a:r>
              <a:rPr lang="ko-KR" altLang="en-US" sz="1200" smtClean="0"/>
              <a:t>이 부분을 본적이 없어서 있었는지 알 수가 없습니다</a:t>
            </a:r>
            <a:r>
              <a:rPr lang="en-US" altLang="ko-KR" sz="1200" smtClean="0"/>
              <a:t>.)</a:t>
            </a:r>
          </a:p>
          <a:p>
            <a:endParaRPr lang="en-US" altLang="ko-KR" sz="1200"/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에코상품을 네이버나 소셜 등 등록해서 판매를 해야할 텐데 저희도 아직 고객을 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태우거나 한 적이 없어서 사진이라고는 외국어린이들 탑승 사진을 브로셔에서 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따오거나 하는 정도일 것 입니다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해당 부분에 대해 따로 사진을 촬영하거나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하실 계획은 없으신지</a:t>
            </a:r>
            <a:r>
              <a:rPr lang="en-US" altLang="ko-KR" sz="1200" smtClean="0"/>
              <a:t>, </a:t>
            </a:r>
            <a:r>
              <a:rPr lang="ko-KR" altLang="en-US" sz="1200" smtClean="0"/>
              <a:t>혹시 저희가 요청을 드려서 모델과 촬영을 진행한다면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비용이 얼마나 드는지 궁금합니다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판매시 참고할 내용으로 금액은 </a:t>
            </a:r>
            <a:r>
              <a:rPr lang="en-US" altLang="ko-KR" sz="1200" smtClean="0"/>
              <a:t>1</a:t>
            </a:r>
            <a:r>
              <a:rPr lang="ko-KR" altLang="en-US" sz="1200" smtClean="0"/>
              <a:t>인 </a:t>
            </a:r>
            <a:r>
              <a:rPr lang="en-US" altLang="ko-KR" sz="1200" smtClean="0"/>
              <a:t>18,000</a:t>
            </a:r>
            <a:r>
              <a:rPr lang="ko-KR" altLang="en-US" sz="1200" smtClean="0"/>
              <a:t>원</a:t>
            </a:r>
            <a:r>
              <a:rPr lang="en-US" altLang="ko-KR" sz="1200" smtClean="0"/>
              <a:t>/ </a:t>
            </a:r>
            <a:r>
              <a:rPr lang="ko-KR" altLang="en-US" sz="1200" smtClean="0"/>
              <a:t>단체 </a:t>
            </a:r>
            <a:r>
              <a:rPr lang="en-US" altLang="ko-KR" sz="1200" smtClean="0"/>
              <a:t>20</a:t>
            </a:r>
            <a:r>
              <a:rPr lang="ko-KR" altLang="en-US" sz="1200" smtClean="0"/>
              <a:t>인 이상 </a:t>
            </a:r>
            <a:r>
              <a:rPr lang="en-US" altLang="ko-KR" sz="1200" smtClean="0"/>
              <a:t>16,000</a:t>
            </a:r>
            <a:r>
              <a:rPr lang="ko-KR" altLang="en-US" sz="1200" smtClean="0"/>
              <a:t>원입니다</a:t>
            </a:r>
            <a:r>
              <a:rPr lang="en-US" altLang="ko-KR" sz="120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탑승가능 조건은 신장 </a:t>
            </a:r>
            <a:r>
              <a:rPr lang="en-US" altLang="ko-KR" sz="1200" smtClean="0"/>
              <a:t>122cm</a:t>
            </a:r>
            <a:r>
              <a:rPr lang="ko-KR" altLang="en-US" sz="1200" smtClean="0"/>
              <a:t>미만이며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부모님이 동반하셔야 합니다</a:t>
            </a:r>
            <a:r>
              <a:rPr lang="en-US" altLang="ko-KR" sz="120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현재 예정은 </a:t>
            </a:r>
            <a:r>
              <a:rPr lang="en-US" altLang="ko-KR" sz="1200" smtClean="0"/>
              <a:t>1</a:t>
            </a:r>
            <a:r>
              <a:rPr lang="ko-KR" altLang="en-US" sz="1200" smtClean="0"/>
              <a:t>시간에 </a:t>
            </a:r>
            <a:r>
              <a:rPr lang="en-US" altLang="ko-KR" sz="1200" smtClean="0"/>
              <a:t>30</a:t>
            </a:r>
            <a:r>
              <a:rPr lang="ko-KR" altLang="en-US" sz="1200" smtClean="0"/>
              <a:t>명 인원으로 예약을 진행하려고 합니다</a:t>
            </a:r>
            <a:r>
              <a:rPr lang="en-US" altLang="ko-KR" sz="120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위 내용은 우선적으로 제가 설명을 드린부분이라 정확하게 확인해보고 변경사항이</a:t>
            </a:r>
            <a:endParaRPr lang="en-US" altLang="ko-KR" sz="1200" smtClean="0"/>
          </a:p>
          <a:p>
            <a:r>
              <a:rPr lang="en-US" altLang="ko-KR" sz="1200" smtClean="0"/>
              <a:t>   </a:t>
            </a:r>
            <a:r>
              <a:rPr lang="ko-KR" altLang="en-US" sz="1200" smtClean="0"/>
              <a:t>있으면 알려드리도록 하겠습니다</a:t>
            </a:r>
            <a:r>
              <a:rPr lang="en-US" altLang="ko-KR" sz="1200" smtClean="0"/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에코의 경우 따로 사업자 등록을 하지 않은 상태라 상품 등록하는데 문제가 없는지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확인 부탁 드립니다</a:t>
            </a:r>
            <a:r>
              <a:rPr lang="en-US" altLang="ko-KR" sz="1200" smtClean="0"/>
              <a:t>.</a:t>
            </a:r>
            <a:endParaRPr lang="en-US" altLang="ko-KR" sz="120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3952201"/>
            <a:ext cx="5029200" cy="2477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785" y="5496835"/>
            <a:ext cx="613479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좌측에 있는 메뉴 화면이 예약창을 생성하고 닫고 했던 메뉴인 것 같은데</a:t>
            </a:r>
            <a:r>
              <a:rPr lang="en-US" altLang="ko-KR" sz="1200" smtClean="0"/>
              <a:t>, </a:t>
            </a:r>
            <a:r>
              <a:rPr lang="ko-KR" altLang="en-US" sz="1200" smtClean="0"/>
              <a:t>한번 확인 </a:t>
            </a:r>
            <a:endParaRPr lang="en-US" altLang="ko-KR" sz="1200" smtClean="0"/>
          </a:p>
          <a:p>
            <a:r>
              <a:rPr lang="ko-KR" altLang="en-US" sz="1200" smtClean="0"/>
              <a:t>부탁 드리겠습니다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  <p:cxnSp>
        <p:nvCxnSpPr>
          <p:cNvPr id="10" name="직선 화살표 연결선 9"/>
          <p:cNvCxnSpPr>
            <a:stCxn id="2" idx="3"/>
            <a:endCxn id="6" idx="1"/>
          </p:cNvCxnSpPr>
          <p:nvPr/>
        </p:nvCxnSpPr>
        <p:spPr>
          <a:xfrm>
            <a:off x="5197778" y="1682332"/>
            <a:ext cx="671007" cy="1159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endCxn id="8" idx="1"/>
          </p:cNvCxnSpPr>
          <p:nvPr/>
        </p:nvCxnSpPr>
        <p:spPr>
          <a:xfrm>
            <a:off x="5004262" y="5696340"/>
            <a:ext cx="864523" cy="31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0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249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4. </a:t>
            </a:r>
            <a:r>
              <a:rPr lang="ko-KR" altLang="en-US" smtClean="0"/>
              <a:t>네이버 예약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68785" y="863392"/>
            <a:ext cx="61347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smtClean="0"/>
              <a:t>오늘 네이버 예약에서 날짜와 시간대 지정까지 되는 부분 확인하였습니다</a:t>
            </a:r>
            <a:r>
              <a:rPr lang="en-US" altLang="ko-KR" sz="1200" smtClean="0"/>
              <a:t>.</a:t>
            </a:r>
          </a:p>
          <a:p>
            <a:r>
              <a:rPr lang="en-US" altLang="ko-KR" sz="1200" smtClean="0"/>
              <a:t>   </a:t>
            </a:r>
            <a:r>
              <a:rPr lang="ko-KR" altLang="en-US" sz="1200" smtClean="0"/>
              <a:t>고생많으셨습니다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그러나</a:t>
            </a:r>
            <a:r>
              <a:rPr lang="en-US" altLang="ko-KR" sz="1200" smtClean="0"/>
              <a:t>, </a:t>
            </a:r>
            <a:r>
              <a:rPr lang="ko-KR" altLang="en-US" sz="1200" smtClean="0"/>
              <a:t>테스트차 예약을 해보니</a:t>
            </a:r>
            <a:r>
              <a:rPr lang="en-US" altLang="ko-KR" sz="1200" smtClean="0"/>
              <a:t>, </a:t>
            </a:r>
            <a:r>
              <a:rPr lang="ko-KR" altLang="en-US" sz="1200" smtClean="0"/>
              <a:t>예약확인 후 연락이 온다고 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하는데</a:t>
            </a:r>
            <a:r>
              <a:rPr lang="en-US" altLang="ko-KR" sz="1200" smtClean="0"/>
              <a:t>, 1</a:t>
            </a:r>
            <a:r>
              <a:rPr lang="ko-KR" altLang="en-US" sz="1200" smtClean="0"/>
              <a:t>시간이 넘게 상태가 바뀌지 않고 있습니다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확인 한번 부탁 드리겠습니다</a:t>
            </a:r>
            <a:r>
              <a:rPr lang="en-US" altLang="ko-KR" sz="1200" smtClean="0"/>
              <a:t>.</a:t>
            </a:r>
            <a:endParaRPr lang="en-US" altLang="ko-KR" sz="1200"/>
          </a:p>
        </p:txBody>
      </p:sp>
      <p:cxnSp>
        <p:nvCxnSpPr>
          <p:cNvPr id="10" name="직선 화살표 연결선 9"/>
          <p:cNvCxnSpPr>
            <a:stCxn id="3" idx="3"/>
          </p:cNvCxnSpPr>
          <p:nvPr/>
        </p:nvCxnSpPr>
        <p:spPr>
          <a:xfrm>
            <a:off x="5540215" y="1186558"/>
            <a:ext cx="328570" cy="2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8" y="836840"/>
            <a:ext cx="5427907" cy="69943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2709949"/>
            <a:ext cx="2080258" cy="3873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509" y="18274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5</a:t>
            </a:r>
            <a:r>
              <a:rPr lang="en-US" altLang="ko-KR" smtClean="0"/>
              <a:t>. </a:t>
            </a:r>
            <a:r>
              <a:rPr lang="ko-KR" altLang="en-US" smtClean="0"/>
              <a:t>네이버 소식 등록 및 리뷰관리</a:t>
            </a:r>
            <a:r>
              <a:rPr lang="en-US" altLang="ko-KR" smtClean="0"/>
              <a:t>(</a:t>
            </a:r>
            <a:r>
              <a:rPr lang="ko-KR" altLang="en-US" smtClean="0"/>
              <a:t>관리자</a:t>
            </a:r>
            <a:r>
              <a:rPr lang="en-US" altLang="ko-KR" smtClean="0"/>
              <a:t>)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61" y="2709949"/>
            <a:ext cx="2168250" cy="387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4499" y="2709949"/>
            <a:ext cx="621595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smtClean="0"/>
              <a:t>새로 네이버에 등록되면서 그런건지 기존에 당사에서 관리자처럼 이용하던 아이디로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로그인시</a:t>
            </a:r>
            <a:r>
              <a:rPr lang="en-US" altLang="ko-KR" sz="1200" smtClean="0"/>
              <a:t>, </a:t>
            </a:r>
            <a:r>
              <a:rPr lang="ko-KR" altLang="en-US" sz="1200" smtClean="0"/>
              <a:t>공지 소식 등록이라던지</a:t>
            </a:r>
            <a:r>
              <a:rPr lang="en-US" altLang="ko-KR" sz="1200" smtClean="0"/>
              <a:t>, </a:t>
            </a:r>
            <a:r>
              <a:rPr lang="ko-KR" altLang="en-US" sz="1200" smtClean="0"/>
              <a:t>리뷰답글 등록이 안되고 있습니다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해당부분 확인</a:t>
            </a:r>
            <a:endParaRPr lang="en-US" altLang="ko-KR" sz="1200" smtClean="0"/>
          </a:p>
          <a:p>
            <a:r>
              <a:rPr lang="en-US" altLang="ko-KR" sz="1200"/>
              <a:t> </a:t>
            </a:r>
            <a:r>
              <a:rPr lang="en-US" altLang="ko-KR" sz="1200" smtClean="0"/>
              <a:t>  </a:t>
            </a:r>
            <a:r>
              <a:rPr lang="ko-KR" altLang="en-US" sz="1200" smtClean="0"/>
              <a:t>부탁 드리겠습니다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57550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249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6. </a:t>
            </a:r>
            <a:r>
              <a:rPr lang="en-US" altLang="ko-KR" smtClean="0"/>
              <a:t>‘</a:t>
            </a:r>
            <a:r>
              <a:rPr lang="ko-KR" altLang="en-US" smtClean="0"/>
              <a:t>짚라인</a:t>
            </a:r>
            <a:r>
              <a:rPr lang="en-US" altLang="ko-KR" smtClean="0"/>
              <a:t>’ </a:t>
            </a:r>
            <a:r>
              <a:rPr lang="ko-KR" altLang="en-US" smtClean="0"/>
              <a:t>쇼핑 검색시 미노출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618715"/>
            <a:ext cx="6783186" cy="5990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8204" y="3187347"/>
            <a:ext cx="44389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‘</a:t>
            </a:r>
            <a:r>
              <a:rPr lang="ko-KR" altLang="en-US" sz="1200" smtClean="0"/>
              <a:t>짚라인</a:t>
            </a:r>
            <a:r>
              <a:rPr lang="en-US" altLang="ko-KR" sz="1200" smtClean="0"/>
              <a:t>’</a:t>
            </a:r>
            <a:r>
              <a:rPr lang="ko-KR" altLang="en-US" sz="1200" smtClean="0"/>
              <a:t>으로 쇼핑에서 검색시 상위에 노출이 되지 않으며</a:t>
            </a:r>
            <a:r>
              <a:rPr lang="en-US" altLang="ko-KR" sz="1200" smtClean="0"/>
              <a:t>,</a:t>
            </a:r>
          </a:p>
          <a:p>
            <a:r>
              <a:rPr lang="ko-KR" altLang="en-US" sz="1200" smtClean="0"/>
              <a:t>페이지를 </a:t>
            </a:r>
            <a:r>
              <a:rPr lang="en-US" altLang="ko-KR" sz="1200" smtClean="0"/>
              <a:t>60</a:t>
            </a:r>
            <a:r>
              <a:rPr lang="ko-KR" altLang="en-US" sz="1200" smtClean="0"/>
              <a:t>페이지까지 가야 상품이 노출되고 있습니다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en-US" altLang="ko-KR" sz="1200" smtClean="0"/>
              <a:t>‘</a:t>
            </a:r>
            <a:r>
              <a:rPr lang="ko-KR" altLang="en-US" sz="1200" smtClean="0"/>
              <a:t>짚라인문경</a:t>
            </a:r>
            <a:r>
              <a:rPr lang="en-US" altLang="ko-KR" sz="1200" smtClean="0"/>
              <a:t>’</a:t>
            </a:r>
            <a:r>
              <a:rPr lang="ko-KR" altLang="en-US" sz="1200" smtClean="0"/>
              <a:t>과 </a:t>
            </a:r>
            <a:r>
              <a:rPr lang="en-US" altLang="ko-KR" sz="1200" smtClean="0"/>
              <a:t>‘</a:t>
            </a:r>
            <a:r>
              <a:rPr lang="ko-KR" altLang="en-US" sz="1200" smtClean="0"/>
              <a:t>짚라인용인</a:t>
            </a:r>
            <a:r>
              <a:rPr lang="en-US" altLang="ko-KR" sz="1200" smtClean="0"/>
              <a:t>‘ </a:t>
            </a:r>
            <a:r>
              <a:rPr lang="ko-KR" altLang="en-US" sz="1200" smtClean="0"/>
              <a:t>검색시에는 윗부분에 노출되고</a:t>
            </a:r>
            <a:endParaRPr lang="en-US" altLang="ko-KR" sz="1200" smtClean="0"/>
          </a:p>
          <a:p>
            <a:r>
              <a:rPr lang="ko-KR" altLang="en-US" sz="1200" smtClean="0"/>
              <a:t>있어서</a:t>
            </a:r>
            <a:r>
              <a:rPr lang="en-US" altLang="ko-KR" sz="1200" smtClean="0"/>
              <a:t>, </a:t>
            </a:r>
            <a:r>
              <a:rPr lang="ko-KR" altLang="en-US" sz="1200" smtClean="0"/>
              <a:t>해당부분 상위에 노출 시킬 방법이 없는지 궁금합니다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66820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249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7</a:t>
            </a:r>
            <a:r>
              <a:rPr lang="en-US" altLang="ko-KR" smtClean="0"/>
              <a:t>. </a:t>
            </a:r>
            <a:r>
              <a:rPr lang="en-US" altLang="ko-KR" smtClean="0"/>
              <a:t>‘</a:t>
            </a:r>
            <a:r>
              <a:rPr lang="ko-KR" altLang="en-US" smtClean="0"/>
              <a:t>짚라인</a:t>
            </a:r>
            <a:r>
              <a:rPr lang="en-US" altLang="ko-KR" smtClean="0"/>
              <a:t>’ </a:t>
            </a:r>
            <a:r>
              <a:rPr lang="ko-KR" altLang="en-US" smtClean="0"/>
              <a:t>판매채널 다양화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17425" y="2455827"/>
            <a:ext cx="443899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현재 네이버쇼핑에서 </a:t>
            </a:r>
            <a:r>
              <a:rPr lang="en-US" altLang="ko-KR" sz="1200" smtClean="0"/>
              <a:t>‘</a:t>
            </a:r>
            <a:r>
              <a:rPr lang="ko-KR" altLang="en-US" sz="1200" smtClean="0"/>
              <a:t>짚라인문경</a:t>
            </a:r>
            <a:r>
              <a:rPr lang="en-US" altLang="ko-KR" sz="1200" smtClean="0"/>
              <a:t>＇</a:t>
            </a:r>
            <a:r>
              <a:rPr lang="ko-KR" altLang="en-US" sz="1200" smtClean="0"/>
              <a:t>과 </a:t>
            </a:r>
            <a:r>
              <a:rPr lang="en-US" altLang="ko-KR" sz="1200" smtClean="0"/>
              <a:t>‘</a:t>
            </a:r>
            <a:r>
              <a:rPr lang="ko-KR" altLang="en-US" sz="1200" smtClean="0"/>
              <a:t>짚라인용인</a:t>
            </a:r>
            <a:r>
              <a:rPr lang="en-US" altLang="ko-KR" sz="1200" smtClean="0"/>
              <a:t>＇</a:t>
            </a:r>
            <a:r>
              <a:rPr lang="ko-KR" altLang="en-US" sz="1200" smtClean="0"/>
              <a:t>검색시</a:t>
            </a:r>
            <a:endParaRPr lang="en-US" altLang="ko-KR" sz="1200" smtClean="0"/>
          </a:p>
          <a:p>
            <a:r>
              <a:rPr lang="ko-KR" altLang="en-US" sz="1200" smtClean="0"/>
              <a:t>여행대장 상품 </a:t>
            </a:r>
            <a:r>
              <a:rPr lang="en-US" altLang="ko-KR" sz="1200" smtClean="0"/>
              <a:t>2</a:t>
            </a:r>
            <a:r>
              <a:rPr lang="ko-KR" altLang="en-US" sz="1200" smtClean="0"/>
              <a:t>개만 노출되고 있습니다</a:t>
            </a:r>
            <a:r>
              <a:rPr lang="en-US" altLang="ko-KR" sz="1200" smtClean="0"/>
              <a:t>. </a:t>
            </a:r>
          </a:p>
          <a:p>
            <a:endParaRPr lang="en-US" altLang="ko-KR" sz="1200"/>
          </a:p>
          <a:p>
            <a:r>
              <a:rPr lang="ko-KR" altLang="en-US" sz="1200" smtClean="0"/>
              <a:t>저희쪽에서 넥스트스토리와 진행한 용인투어패스의 경우</a:t>
            </a:r>
            <a:r>
              <a:rPr lang="en-US" altLang="ko-KR" sz="1200" smtClean="0"/>
              <a:t>, </a:t>
            </a:r>
          </a:p>
          <a:p>
            <a:r>
              <a:rPr lang="ko-KR" altLang="en-US" sz="1200" smtClean="0"/>
              <a:t>보시는바와 같이 </a:t>
            </a:r>
            <a:r>
              <a:rPr lang="en-US" altLang="ko-KR" sz="1200" smtClean="0"/>
              <a:t>11</a:t>
            </a:r>
            <a:r>
              <a:rPr lang="ko-KR" altLang="en-US" sz="1200" smtClean="0"/>
              <a:t>번가</a:t>
            </a:r>
            <a:r>
              <a:rPr lang="en-US" altLang="ko-KR" sz="1200" smtClean="0"/>
              <a:t>, </a:t>
            </a:r>
            <a:r>
              <a:rPr lang="ko-KR" altLang="en-US" sz="1200" smtClean="0"/>
              <a:t>위메프</a:t>
            </a:r>
            <a:r>
              <a:rPr lang="en-US" altLang="ko-KR" sz="1200" smtClean="0"/>
              <a:t>, </a:t>
            </a:r>
            <a:r>
              <a:rPr lang="ko-KR" altLang="en-US" sz="1200" smtClean="0"/>
              <a:t>넥스트스토리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이마트몰</a:t>
            </a:r>
            <a:r>
              <a:rPr lang="en-US" altLang="ko-KR" sz="1200" smtClean="0"/>
              <a:t>,</a:t>
            </a:r>
          </a:p>
          <a:p>
            <a:r>
              <a:rPr lang="ko-KR" altLang="en-US" sz="1200" smtClean="0"/>
              <a:t>신세계몰 등 다양한 플랫폼에 노출되어 판매가 되고 있습니다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ko-KR" altLang="en-US" sz="1200" smtClean="0"/>
              <a:t>다양한 플랫폼에 노출이 되어야 광고효과가 높아지는 부분과</a:t>
            </a:r>
            <a:endParaRPr lang="en-US" altLang="ko-KR" sz="1200" smtClean="0"/>
          </a:p>
          <a:p>
            <a:r>
              <a:rPr lang="ko-KR" altLang="en-US" sz="1200" smtClean="0"/>
              <a:t>관련하여</a:t>
            </a:r>
            <a:r>
              <a:rPr lang="en-US" altLang="ko-KR" sz="1200" smtClean="0"/>
              <a:t>, </a:t>
            </a:r>
            <a:r>
              <a:rPr lang="ko-KR" altLang="en-US" sz="1200" smtClean="0"/>
              <a:t>신속히 쿠팡이나 야놀자</a:t>
            </a:r>
            <a:r>
              <a:rPr lang="en-US" altLang="ko-KR" sz="1200" smtClean="0"/>
              <a:t>, </a:t>
            </a:r>
            <a:r>
              <a:rPr lang="ko-KR" altLang="en-US" sz="1200" smtClean="0"/>
              <a:t>티몬등 타 플랫폼에도 </a:t>
            </a:r>
            <a:endParaRPr lang="en-US" altLang="ko-KR" sz="1200" smtClean="0"/>
          </a:p>
          <a:p>
            <a:r>
              <a:rPr lang="ko-KR" altLang="en-US" sz="1200" smtClean="0"/>
              <a:t>등록이 이뤄져야 할 것 같습니다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ko-KR" altLang="en-US" sz="1200" smtClean="0"/>
              <a:t>더불어서 코로나도 풀려가고</a:t>
            </a:r>
            <a:r>
              <a:rPr lang="en-US" altLang="ko-KR" sz="1200" smtClean="0"/>
              <a:t>, </a:t>
            </a:r>
            <a:r>
              <a:rPr lang="ko-KR" altLang="en-US" sz="1200" smtClean="0"/>
              <a:t>매출이 올라오는 </a:t>
            </a:r>
            <a:r>
              <a:rPr lang="en-US" altLang="ko-KR" sz="1200" smtClean="0"/>
              <a:t>5</a:t>
            </a:r>
            <a:r>
              <a:rPr lang="ko-KR" altLang="en-US" sz="1200" smtClean="0"/>
              <a:t>월이기에 계약서에 명시된 인플루언서</a:t>
            </a:r>
            <a:r>
              <a:rPr lang="en-US" altLang="ko-KR" sz="1200" smtClean="0"/>
              <a:t>, </a:t>
            </a:r>
            <a:r>
              <a:rPr lang="ko-KR" altLang="en-US" sz="1200" smtClean="0"/>
              <a:t>블로그 체험단</a:t>
            </a:r>
            <a:r>
              <a:rPr lang="en-US" altLang="ko-KR" sz="1200"/>
              <a:t> </a:t>
            </a:r>
            <a:r>
              <a:rPr lang="ko-KR" altLang="en-US" sz="1200" smtClean="0"/>
              <a:t>운영</a:t>
            </a:r>
            <a:r>
              <a:rPr lang="en-US" altLang="ko-KR" sz="1200"/>
              <a:t> </a:t>
            </a:r>
            <a:r>
              <a:rPr lang="ko-KR" altLang="en-US" sz="1200" smtClean="0"/>
              <a:t>및 소셜 프로모션 배너 노출 유도에 대한 부분 진행도 어떻게 될 지 알려주셨으면 좋겠습니다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0" y="822959"/>
            <a:ext cx="5126517" cy="38229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64" y="4645861"/>
            <a:ext cx="5208703" cy="20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673</Words>
  <Application>Microsoft Office PowerPoint</Application>
  <PresentationFormat>와이드스크린</PresentationFormat>
  <Paragraphs>82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강동준</dc:creator>
  <cp:lastModifiedBy>강동준</cp:lastModifiedBy>
  <cp:revision>13</cp:revision>
  <dcterms:created xsi:type="dcterms:W3CDTF">2022-05-09T08:54:25Z</dcterms:created>
  <dcterms:modified xsi:type="dcterms:W3CDTF">2022-05-11T07:14:21Z</dcterms:modified>
</cp:coreProperties>
</file>