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22" autoAdjust="0"/>
    <p:restoredTop sz="94660"/>
  </p:normalViewPr>
  <p:slideViewPr>
    <p:cSldViewPr snapToGrid="0">
      <p:cViewPr>
        <p:scale>
          <a:sx n="100" d="100"/>
          <a:sy n="100" d="100"/>
        </p:scale>
        <p:origin x="1290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06B-EF1E-445E-A990-0D906E014DFB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1D3C-2595-471C-87CB-33E3FCB61E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78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06B-EF1E-445E-A990-0D906E014DFB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1D3C-2595-471C-87CB-33E3FCB61E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3434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06B-EF1E-445E-A990-0D906E014DFB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1D3C-2595-471C-87CB-33E3FCB61E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6780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06B-EF1E-445E-A990-0D906E014DFB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1D3C-2595-471C-87CB-33E3FCB61E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723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06B-EF1E-445E-A990-0D906E014DFB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1D3C-2595-471C-87CB-33E3FCB61E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8535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06B-EF1E-445E-A990-0D906E014DFB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1D3C-2595-471C-87CB-33E3FCB61E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9297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06B-EF1E-445E-A990-0D906E014DFB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1D3C-2595-471C-87CB-33E3FCB61E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5176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06B-EF1E-445E-A990-0D906E014DFB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1D3C-2595-471C-87CB-33E3FCB61E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2837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06B-EF1E-445E-A990-0D906E014DFB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1D3C-2595-471C-87CB-33E3FCB61E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7459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06B-EF1E-445E-A990-0D906E014DFB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1D3C-2595-471C-87CB-33E3FCB61E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072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906B-EF1E-445E-A990-0D906E014DFB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61D3C-2595-471C-87CB-33E3FCB61E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1888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1906B-EF1E-445E-A990-0D906E014DFB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61D3C-2595-471C-87CB-33E3FCB61E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34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215464"/>
              </p:ext>
            </p:extLst>
          </p:nvPr>
        </p:nvGraphicFramePr>
        <p:xfrm>
          <a:off x="488948" y="748241"/>
          <a:ext cx="11245851" cy="5860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4177"/>
                <a:gridCol w="1200150"/>
                <a:gridCol w="3743325"/>
                <a:gridCol w="2400300"/>
                <a:gridCol w="2247899"/>
              </a:tblGrid>
              <a:tr h="37084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업장명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이용요금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운영시간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비고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관광케이블카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왕복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25,000 / 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소인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21,000 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09:00~17:00</a:t>
                      </a: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하행 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18:00)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동계시즌 </a:t>
                      </a:r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상시운영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편도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21,000 / 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소인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17,000 </a:t>
                      </a:r>
                      <a:endParaRPr lang="ko-KR" altLang="en-US" sz="1200" b="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애니포레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모노레일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왕복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18,000 / 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소인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15,000 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09:30~16:00</a:t>
                      </a:r>
                      <a:b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</a:b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모노레일 탑승기준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동계시즌 </a:t>
                      </a:r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상시운영</a:t>
                      </a:r>
                      <a:endParaRPr lang="ko-KR" altLang="en-US" sz="1200" b="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모노레일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왕복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200" b="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8,000 / 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소인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6,000 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목장체험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7,000 / 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소인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6,000 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워터파크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종일권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47,000 / 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소인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37,000 </a:t>
                      </a:r>
                      <a:endParaRPr lang="ko-KR" altLang="en-US" sz="1200" b="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10:00~17:30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매주 </a:t>
                      </a:r>
                      <a:r>
                        <a:rPr lang="ko-KR" altLang="en-US" sz="1200" b="1" dirty="0" smtClean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수요일 휴장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오후권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37,000 / 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소인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27,000 </a:t>
                      </a:r>
                      <a:endParaRPr lang="ko-KR" altLang="en-US" sz="1200" b="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14:00~17:30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찜질방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미운영</a:t>
                      </a:r>
                      <a:endParaRPr lang="ko-KR" altLang="en-US" sz="1200" b="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-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24399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눈썰매장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주간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09:00~16:30 </a:t>
                      </a: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200" b="0" dirty="0" smtClean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200" b="0" dirty="0" smtClean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정비시간 </a:t>
                      </a:r>
                      <a:r>
                        <a:rPr lang="en-US" altLang="ko-KR" sz="1200" b="0" dirty="0" smtClean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12:00~13:00)</a:t>
                      </a: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야간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18:00~21:00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동계시즌 </a:t>
                      </a:r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상시운영</a:t>
                      </a:r>
                      <a:endParaRPr lang="ko-KR" altLang="en-US" sz="1200" b="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스노우카트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/2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회 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18,000</a:t>
                      </a:r>
                    </a:p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어린이동반 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7,000 (135Cm 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이하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09:00~16:30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눈썰매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+</a:t>
                      </a:r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스노우카트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/1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회 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18,000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09:00~16:30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유로번지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인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/1</a:t>
                      </a:r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회 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12,000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09:00~17:00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6150" y="4119563"/>
            <a:ext cx="3467100" cy="12525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76250" y="257175"/>
            <a:ext cx="112680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u="sng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‘22/‘23 </a:t>
            </a:r>
            <a:r>
              <a:rPr lang="ko-KR" altLang="en-US" sz="2000" b="1" u="sng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동계시즌 영업장 운영 안내</a:t>
            </a:r>
            <a:endParaRPr lang="ko-KR" altLang="en-US" sz="2000" b="1" u="sng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6490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144</Words>
  <Application>Microsoft Office PowerPoint</Application>
  <PresentationFormat>와이드스크린</PresentationFormat>
  <Paragraphs>48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나눔고딕</vt:lpstr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YP</dc:creator>
  <cp:lastModifiedBy>YP</cp:lastModifiedBy>
  <cp:revision>6</cp:revision>
  <dcterms:created xsi:type="dcterms:W3CDTF">2022-12-07T02:25:24Z</dcterms:created>
  <dcterms:modified xsi:type="dcterms:W3CDTF">2022-12-07T03:08:12Z</dcterms:modified>
</cp:coreProperties>
</file>