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390" autoAdjust="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57996A-0C5D-4EA4-91E9-0AADADEEF2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8E18CAC-2EFE-4ECD-BFCF-79BF71FED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37A568E-E970-4920-99AF-56E80AD7D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589C64-FDC7-4B20-B628-D198E1F2A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9996E1-0C12-4576-AB8E-0BD79BFE7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912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5D59F6-190C-428C-B921-11E9CFEA0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509895B-FAD7-42F2-B883-D172AD78D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595BFFF-755D-45D3-A39C-7D714196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D9851E-32D8-41D3-87FA-FFF328C7F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2BA918-82E0-4D62-ABF8-4EB50CA4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239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E36FDAA-619B-4C23-9B73-FBA57DDF68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5E60B69-EAA5-4391-BB19-BAB924263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297E168-6B17-4214-8DD4-AB10D8A43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047BFC-3849-4D5C-AEA4-121DFEB9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923C13F-2831-45DC-8F24-43CCBD392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394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3C8145-F188-4B0C-9BB5-0D24207B1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3557838-E3AE-4492-A237-6A6E50419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44E8967-28BB-480E-93D1-14401FCA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993B20D-E351-4C46-AD12-CFDE82C65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35E27EB-2F89-454B-B164-2B7EC3106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647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DE7D21-9669-4DD0-B9AB-EFEA5BE98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5065B6C-9FE1-405D-917C-B46B9DD04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09501E-5307-4DC8-AFEB-FF676B822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B26297E-9692-4E8B-A217-43BBC75E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00AD476-7BEA-4954-9D87-468724845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823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E68B63-CE85-4567-A431-7A6FFC9F0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7F745D-6F1E-4F12-B731-5C3B87200B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233355E-975E-4B56-B755-D7203BA1E6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BC1FFCE-0F2E-45F5-B76F-55CEE82F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4A398F5-6C64-4FDC-A749-5F8A7827C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C4A21E1-A3D0-4243-B790-F4125FE0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95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6893E0-646A-4C71-AADF-3817D4380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9EAC596-926B-4B56-A46B-F8CD0BD21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0EC00B3-A424-4547-AD59-C0D67EE3E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6F5FD79-2694-4C81-831E-E7E0BA527F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A081CCD-D565-461D-95F8-AC9C3841E1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A3926F3-2D7A-4773-BAA4-4C01C20BE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2A6A89A-9558-4C6D-8882-9B018EF8B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2ABF6ED-6C1A-47B0-A628-7446EE5E9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738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93DC83-4B90-49A2-9454-6793E2BB5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E7AECB4-7FDE-44B2-BEF9-43C6F2870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FB8E133-4BFF-44FF-9F13-6C9F0D401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DC307D6-B536-466E-92E4-CF9795944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92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6676235-6198-4230-87B7-F307B519F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F489C72-7979-43A0-BDDF-1EDB19FE7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66A2182-89B7-4ADB-9DB4-BDBDF1353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700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248662E-A67A-41A9-AD56-FF7401D4B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807E07-B799-4E06-BF19-30870DFFD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11E4186-599E-4B54-81F9-0F6945D64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9E3D23D-D256-4F70-8EF8-BC3A30F21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1C0A203-01C6-47E1-91A3-14EA1C01A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99C23B2-D95B-4EA3-8292-E96C2C815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1896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9076F3-1A8C-4EE6-96D7-5B822A816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6B59F71-9E06-4938-B1E0-B3E99D7B36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7887E69-307E-4C58-8FBD-343DA58D6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E300B5C-C2EF-4BCD-9E1F-30E7C2701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DA7AA62-FA1A-4DE2-8157-EC5D8345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8B0DD61-73A9-44AA-B50C-7A833FE6E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861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07A0367-91E0-4474-83CF-185AB9BE1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285A3E6-F094-462C-9B0D-C7CE20AA1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4D7040-0CAD-4134-BA67-35F5425D0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39179-C12D-4ADC-932A-1D522BD0E6C9}" type="datetimeFigureOut">
              <a:rPr lang="ko-KR" altLang="en-US" smtClean="0"/>
              <a:t>2023-02-03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DDB6F0F-DDAF-44C0-ADD6-CC05D67E0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E965E7-9A24-44B4-A1FB-2FF269BC9B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A59F9-4CCB-4E1F-B0AF-6E0B304492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465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4E954A49-46F3-4B6C-AD9A-BAC88BA1B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97" y="431794"/>
            <a:ext cx="5621261" cy="2515942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4BC84567-2992-4031-A4A6-DFA313C76CE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 r="2611" b="6313"/>
          <a:stretch/>
        </p:blipFill>
        <p:spPr>
          <a:xfrm>
            <a:off x="251534" y="2947736"/>
            <a:ext cx="5985403" cy="3864055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82863036-CC1A-4CE6-B9B8-C5B8B7E1B1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5465" y="0"/>
            <a:ext cx="4642240" cy="6858000"/>
          </a:xfrm>
          <a:prstGeom prst="rect">
            <a:avLst/>
          </a:prstGeom>
        </p:spPr>
      </p:pic>
      <p:pic>
        <p:nvPicPr>
          <p:cNvPr id="28" name="그림 27">
            <a:extLst>
              <a:ext uri="{FF2B5EF4-FFF2-40B4-BE49-F238E27FC236}">
                <a16:creationId xmlns:a16="http://schemas.microsoft.com/office/drawing/2014/main" id="{C1DFFD18-F671-4DB2-940B-5217893B5B9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61276" t="83417"/>
          <a:stretch/>
        </p:blipFill>
        <p:spPr>
          <a:xfrm>
            <a:off x="10227659" y="6222999"/>
            <a:ext cx="1853743" cy="63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33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5675A8CC-CD0C-4C6D-9B34-B71A7E6A0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77" y="676097"/>
            <a:ext cx="7012736" cy="555800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02ABF1B0-0EC8-436E-BBA7-5E1E0A036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6643" y="763064"/>
            <a:ext cx="4229778" cy="5384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739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와이드스크린</PresentationFormat>
  <Paragraphs>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oh hyoeun</dc:creator>
  <cp:lastModifiedBy>oh hyoeun</cp:lastModifiedBy>
  <cp:revision>2</cp:revision>
  <dcterms:created xsi:type="dcterms:W3CDTF">2023-02-03T06:41:33Z</dcterms:created>
  <dcterms:modified xsi:type="dcterms:W3CDTF">2023-02-03T06:52:54Z</dcterms:modified>
</cp:coreProperties>
</file>