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25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FC7F0C-BDB4-A024-3FBF-F3943B2B7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A58AA10-F437-0FAF-5F99-4C81AB042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6C1AAD-397E-6FFB-43E2-79533A6FD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852B-CAF9-4D5B-9D5A-FC71D6ECB4D6}" type="datetimeFigureOut">
              <a:rPr lang="ko-KR" altLang="en-US" smtClean="0"/>
              <a:t>2025-12-18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23356FB-F23F-7418-CEE3-4E6F97727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1CACFE4-575A-588B-E495-281506A40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59ED-B613-4395-9E29-69CD575AF8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751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F79020-1861-D2BF-F193-F081CDB8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719C736-13E3-FCCF-4C74-C4D4D9DA3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3DC098-4FB0-2541-E555-20BA43748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852B-CAF9-4D5B-9D5A-FC71D6ECB4D6}" type="datetimeFigureOut">
              <a:rPr lang="ko-KR" altLang="en-US" smtClean="0"/>
              <a:t>2025-12-18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D22CB38-D3D3-23AB-E99A-A4B498ADE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4E1619-A579-8072-3DA9-4A3355DC7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59ED-B613-4395-9E29-69CD575AF8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005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7A93A32-1198-F462-9687-E1D552FBD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22CCF52-7795-FC3E-881A-0FAB7D16A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A8F78AD-D865-D287-9524-62A32CB13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852B-CAF9-4D5B-9D5A-FC71D6ECB4D6}" type="datetimeFigureOut">
              <a:rPr lang="ko-KR" altLang="en-US" smtClean="0"/>
              <a:t>2025-12-18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168CE78-FEF2-DC39-7184-DA125028F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7BD4E3-2677-C071-85D5-79C60970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59ED-B613-4395-9E29-69CD575AF8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311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9D85B0-BD2C-6A14-CDD1-6FC29A023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7B4EB4B-86D9-C946-270B-6722B4588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44DFE99-BEB2-426F-77A3-73E50341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852B-CAF9-4D5B-9D5A-FC71D6ECB4D6}" type="datetimeFigureOut">
              <a:rPr lang="ko-KR" altLang="en-US" smtClean="0"/>
              <a:t>2025-12-18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067EFA3-44E6-5666-ECF5-86174D1E4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1A9A94-D840-59D1-503B-34A3B5D7E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59ED-B613-4395-9E29-69CD575AF8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522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F83FB2-02D7-BE9E-AB99-367E4BD4A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234677C-947A-E49C-9450-104D739C0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36E6142-3482-581B-0CC7-FA1FA73C2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852B-CAF9-4D5B-9D5A-FC71D6ECB4D6}" type="datetimeFigureOut">
              <a:rPr lang="ko-KR" altLang="en-US" smtClean="0"/>
              <a:t>2025-12-18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16F57C-8578-93AF-07A3-6B00EE407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EA34BA-979E-EE90-2AD1-F05AD5F9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59ED-B613-4395-9E29-69CD575AF8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720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16E116-493A-F5ED-8738-C26EE9E2A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5E7FEF-2E14-E2E5-6202-1B2A21970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436EF72-A8A1-E8D8-C11A-228F03E09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3ADEEE1-FD51-86D8-FA28-694E6AB8E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852B-CAF9-4D5B-9D5A-FC71D6ECB4D6}" type="datetimeFigureOut">
              <a:rPr lang="ko-KR" altLang="en-US" smtClean="0"/>
              <a:t>2025-12-18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2F640DC-758C-F6B3-68C6-109F62ACA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4FB6AD0-B19B-E74F-FB40-69BD6FEAC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59ED-B613-4395-9E29-69CD575AF8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384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DEB0AC-50B7-0F31-0F07-764D945F3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307CD8E-89B5-B8AB-F73F-AAD9B86C0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A2FF764-C6BE-A993-185B-8A9381637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5EED003-3D2A-D00D-59E0-C68F30B0F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AB02FB5-23B5-B3E8-F593-C46103E73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7EDD558-BE3C-BAD6-3B8F-A91E59BA8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852B-CAF9-4D5B-9D5A-FC71D6ECB4D6}" type="datetimeFigureOut">
              <a:rPr lang="ko-KR" altLang="en-US" smtClean="0"/>
              <a:t>2025-12-18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1F29CAC-29A2-4FA9-EED8-E5C64CF7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39076EB-3EA8-31B0-43E1-F9E4A4322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59ED-B613-4395-9E29-69CD575AF8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393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5CAAD6-C7BE-A37B-856D-B0B29A97C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80D6CA8-86A4-1FEA-2AC6-1623D51F3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852B-CAF9-4D5B-9D5A-FC71D6ECB4D6}" type="datetimeFigureOut">
              <a:rPr lang="ko-KR" altLang="en-US" smtClean="0"/>
              <a:t>2025-12-18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89A60D9-A1B9-DC9B-D0A6-3536B0499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06458FB-017C-4EDC-74EB-3B604C4E3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59ED-B613-4395-9E29-69CD575AF8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8D7F79A-1312-AE61-94A8-22E9E4598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852B-CAF9-4D5B-9D5A-FC71D6ECB4D6}" type="datetimeFigureOut">
              <a:rPr lang="ko-KR" altLang="en-US" smtClean="0"/>
              <a:t>2025-12-18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E24D543-3B5B-C803-1449-DC8286F6D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3B1E432-1EDE-3F08-8F3E-EF5C4407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59ED-B613-4395-9E29-69CD575AF8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33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1C2137-A048-58B8-EE81-1F1697F8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B1626B-0F4D-DD71-A481-BC762BDBC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94A89FF-4DDB-117B-5B32-8E06061CE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0AB3A8B-9806-25FC-AA8D-184B01A71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852B-CAF9-4D5B-9D5A-FC71D6ECB4D6}" type="datetimeFigureOut">
              <a:rPr lang="ko-KR" altLang="en-US" smtClean="0"/>
              <a:t>2025-12-18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E9A88FA-C068-9E6D-095A-4D8C334E0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92B49BF-1A4D-AD1F-8B74-009A2C9D9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59ED-B613-4395-9E29-69CD575AF8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300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47AFEE-D3F1-D4B7-B55B-E69AD83B3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C714172-9E0C-211F-2A24-CCF348CCB1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B79B25D-5CB0-8327-77AF-6EE53153B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D229B33-4D68-D331-8A33-29832131C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852B-CAF9-4D5B-9D5A-FC71D6ECB4D6}" type="datetimeFigureOut">
              <a:rPr lang="ko-KR" altLang="en-US" smtClean="0"/>
              <a:t>2025-12-18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EEB88CC-5043-AC57-9F2D-FE99FF472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13986B0-66C1-B0FD-9D9F-4E238C0C0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59ED-B613-4395-9E29-69CD575AF8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421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3C0CC9F-4563-E153-B3C5-DCF108D11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8090619-7A7F-3880-858B-50E29DA1A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2B5B710-B57D-0E5B-6CF5-6863B325D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68852B-CAF9-4D5B-9D5A-FC71D6ECB4D6}" type="datetimeFigureOut">
              <a:rPr lang="ko-KR" altLang="en-US" smtClean="0"/>
              <a:t>2025-12-18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45B6E0B-AE3E-B7DF-70CC-64F1FFDC8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25B163-0007-D6DF-2DB2-70923AD3E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2659ED-B613-4395-9E29-69CD575AF8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791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AFD626-0AE1-53D8-5E43-D534AC667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8954" y="225548"/>
            <a:ext cx="4771292" cy="917452"/>
          </a:xfrm>
        </p:spPr>
        <p:txBody>
          <a:bodyPr/>
          <a:lstStyle/>
          <a:p>
            <a:r>
              <a:rPr lang="en-US" altLang="zh-TW" dirty="0"/>
              <a:t>TK</a:t>
            </a:r>
            <a:r>
              <a:rPr lang="ko-KR" altLang="en-US" dirty="0" err="1"/>
              <a:t>트래블</a:t>
            </a:r>
            <a:r>
              <a:rPr lang="ko-KR" altLang="en-US" dirty="0"/>
              <a:t> </a:t>
            </a:r>
          </a:p>
        </p:txBody>
      </p:sp>
      <p:pic>
        <p:nvPicPr>
          <p:cNvPr id="5" name="그림 4" descr="텍스트, 육상 차량, 차량, 바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4E8DB2C-567A-E894-1CD1-54503FF35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105" y="225548"/>
            <a:ext cx="6865519" cy="643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04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CBEEBF8-8F65-AD19-76F2-69EE1A5D2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8700" y="0"/>
            <a:ext cx="7087527" cy="6760051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8E878CA0-E3CB-B52D-696D-6C89FCC97FD1}"/>
              </a:ext>
            </a:extLst>
          </p:cNvPr>
          <p:cNvSpPr txBox="1">
            <a:spLocks/>
          </p:cNvSpPr>
          <p:nvPr/>
        </p:nvSpPr>
        <p:spPr>
          <a:xfrm>
            <a:off x="328246" y="222311"/>
            <a:ext cx="4771292" cy="917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/>
              <a:t>TK</a:t>
            </a:r>
            <a:r>
              <a:rPr lang="ko-KR" altLang="en-US"/>
              <a:t>트래블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2646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28D6FB-58EA-07F1-3E5A-808D39B54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080846" cy="1325563"/>
          </a:xfrm>
        </p:spPr>
        <p:txBody>
          <a:bodyPr/>
          <a:lstStyle/>
          <a:p>
            <a:r>
              <a:rPr lang="en-US" altLang="ko-KR" dirty="0" err="1"/>
              <a:t>KKday</a:t>
            </a:r>
            <a:endParaRPr lang="ko-KR" altLang="en-US" dirty="0"/>
          </a:p>
        </p:txBody>
      </p:sp>
      <p:pic>
        <p:nvPicPr>
          <p:cNvPr id="5" name="그림 4" descr="텍스트, 바퀴, 육상 차량, 차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2527376-892C-B6F1-FE71-C1494A8D0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097" y="342900"/>
            <a:ext cx="8397889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6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DBE94-E8E5-88F6-8B4D-DBAC720D9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9A103D-3DC3-7FA1-38E1-33F8FAB36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080846" cy="1325563"/>
          </a:xfrm>
        </p:spPr>
        <p:txBody>
          <a:bodyPr/>
          <a:lstStyle/>
          <a:p>
            <a:r>
              <a:rPr lang="en-US" altLang="ko-KR" dirty="0" err="1"/>
              <a:t>KKday</a:t>
            </a:r>
            <a:endParaRPr lang="ko-KR" altLang="en-US" dirty="0"/>
          </a:p>
        </p:txBody>
      </p:sp>
      <p:pic>
        <p:nvPicPr>
          <p:cNvPr id="4" name="그림 3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5099C5A-42DD-C01D-C1A2-A208764A2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046" y="439615"/>
            <a:ext cx="8979266" cy="597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63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28949-A841-120E-5DE1-26713242C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638854-999B-508A-47CC-223B85B4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37" y="242033"/>
            <a:ext cx="2502877" cy="1325563"/>
          </a:xfrm>
        </p:spPr>
        <p:txBody>
          <a:bodyPr/>
          <a:lstStyle/>
          <a:p>
            <a:r>
              <a:rPr lang="ko-KR" altLang="en-US" dirty="0" err="1"/>
              <a:t>트립닷컴</a:t>
            </a:r>
            <a:endParaRPr lang="ko-KR" altLang="en-US" dirty="0"/>
          </a:p>
        </p:txBody>
      </p:sp>
      <p:pic>
        <p:nvPicPr>
          <p:cNvPr id="4" name="그림 3" descr="텍스트, 나무, 스크린샷, 집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2D62537-8AAA-6226-C777-F561988BE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048" y="536331"/>
            <a:ext cx="8545572" cy="578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50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23ABE-654B-3D3E-A639-FF55E9DA7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AD1D99-BEFC-A197-313A-F0ED6E550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37" y="242033"/>
            <a:ext cx="2502877" cy="1325563"/>
          </a:xfrm>
        </p:spPr>
        <p:txBody>
          <a:bodyPr/>
          <a:lstStyle/>
          <a:p>
            <a:r>
              <a:rPr lang="ko-KR" altLang="en-US" dirty="0" err="1"/>
              <a:t>트립닷컴</a:t>
            </a:r>
            <a:endParaRPr lang="ko-KR" altLang="en-US" dirty="0"/>
          </a:p>
        </p:txBody>
      </p:sp>
      <p:pic>
        <p:nvPicPr>
          <p:cNvPr id="5" name="그림 4" descr="텍스트, 스크린샷, 소프트웨어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16ED60C-109A-6F9A-B6B5-CE1AF71B0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495" y="572538"/>
            <a:ext cx="8882768" cy="57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35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Application>Microsoft Office PowerPoint</Application>
  <PresentationFormat>와이드스크린</PresentationFormat>
  <Paragraphs>6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TK트래블 </vt:lpstr>
      <vt:lpstr>PowerPoint 프레젠테이션</vt:lpstr>
      <vt:lpstr>KKday</vt:lpstr>
      <vt:lpstr>KKday</vt:lpstr>
      <vt:lpstr>트립닷컴</vt:lpstr>
      <vt:lpstr>트립닷컴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筱文 黎</dc:creator>
  <cp:lastModifiedBy>筱文 黎</cp:lastModifiedBy>
  <cp:revision>1</cp:revision>
  <dcterms:created xsi:type="dcterms:W3CDTF">2025-12-18T04:51:23Z</dcterms:created>
  <dcterms:modified xsi:type="dcterms:W3CDTF">2025-12-18T05:03:12Z</dcterms:modified>
</cp:coreProperties>
</file>