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1B0111-0DC6-445A-B2CE-67D70534C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6B9923-34F4-4C3B-91C5-F1D0CB893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7F139C-7272-4994-991D-337A5995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B8464C-E16B-4F8F-B8EF-6526A0C6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4347EE-AA6E-4BA0-842A-41591798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30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0F4F1-7010-4C7C-973F-FCE0CD1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6B15AC-8774-4E41-8139-6884A0CC3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8BFDDB-3771-4D31-92D8-99BBFFA8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690DCE-3680-481B-BD0C-E691AB0C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242C7-8CB2-429F-B964-B12352E3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5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38FA740-A8A1-429E-BCC3-8AA68C372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26FA7B-E66F-4668-AE3F-70FE0B44B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C3E8A6-F0CE-45C5-8448-239A7C8D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5DBFD-DA4E-4CC2-9F91-0ED5C496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DC5E5F-1990-4F59-BAB1-02D56740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1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1C2AE7-8EEB-4A99-AF0F-3007BEA3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028485-9FF0-4213-B62C-A322AE22C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7F71E2-BC6D-4246-80C7-B9EDF931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72F203-D31D-4A7A-B90B-8537ADEE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EFFBEB-C701-4BA6-8D12-4BDC6520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2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A5625B-20C1-4688-8E02-1002BAA3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78FB83-4FBA-4985-BB87-1FE0BAF47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BA8B9B-5557-424D-9EC6-C8856E20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8CDDA8-AF18-4B21-A9E8-0E562FBD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D2F228-29BC-4839-8409-F511030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6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A4DFAE-83F4-45CB-9270-9AB079E5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567B7D-12F8-47BB-BE35-988BE8A3C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ABF0BF-33AF-4DAC-8454-385FD0CA7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4B19C7-D1B6-45B8-8973-2B581943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7FB580-BC90-422E-B716-C8C82DA2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89FE58-EA45-44F3-89C9-54D43F00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96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4A9ECE-4AFE-4D8F-8041-71C218C7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3B53A7-6ECB-49C9-BE93-E1B948D89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E8740E-A3B7-4BEA-A061-7486FDEC2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8F15B7-BE12-407F-BDBE-9CA67DD65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CD53BA-F6AA-4136-810A-8EC0CFCB6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DC2BA1A-8162-41E8-A61A-5D4C8B55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532DFD8-6497-4626-9356-E549A44C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AD16675-8078-4026-876D-ECD59550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41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A23A83-4438-4DB9-98D3-E26DD879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AEA4904-CDD9-4213-9ACB-2462107A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949FF-467A-419D-92C7-E4FE3B87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55FA67-B8D0-45E5-A0DD-30DCEB20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77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26ACDC-D277-4B52-B532-55E51C8D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8CD63FF-822E-4209-A6EE-F94BEC80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93E504-FD1A-4BB3-BCA2-AEA51BF7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3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CB74A8-C422-4C1B-A2FE-FD61FD6D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8A46FB-2909-42A3-8CEC-136158BD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5827F5-9120-40F3-A2BD-A9044C5FF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F91108-6C4E-4902-B3B7-4E01283E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1A515E-8A85-43C0-95FF-B41EE481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D384F2-DEA3-4916-A043-B6A64E4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81F048-0CD2-4A7D-B994-ADB3894B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150775-95B4-4CF3-A6DB-EDF8B1776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850A089-9B1B-4954-B8FE-462184EAD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C5C066-6D27-4674-8223-BC7EA172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FB71D0-D32E-41CB-B922-5C526CB1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A6B0BC-D884-4CD7-94DC-AE9C002C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23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E858981-633E-49EF-8BAA-F3E38AF9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1EC66E-0B31-4D9A-81A1-D375A41D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0F8AA3-0BFC-4D99-B924-967F26494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7B06-C4ED-4BBE-8CE7-93468BBB261F}" type="datetimeFigureOut">
              <a:rPr lang="ko-KR" altLang="en-US" smtClean="0"/>
              <a:t>2022-08-03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B95542-EED7-4617-8B4F-333C91E03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35B1B5-4A9F-4216-8484-F9EBD392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1CA8-29C4-44AC-951D-DCC8C0DB2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7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57FF3-BF21-4252-B246-F87355A85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a둥근빅체" panose="02020600000000000000" pitchFamily="18" charset="-127"/>
                <a:ea typeface="a둥근빅체" panose="02020600000000000000" pitchFamily="18" charset="-127"/>
              </a:rPr>
              <a:t>IT</a:t>
            </a:r>
            <a:r>
              <a:rPr lang="zh-TW" altLang="en-US" dirty="0">
                <a:latin typeface="a둥근빅체" panose="02020600000000000000" pitchFamily="18" charset="-127"/>
                <a:ea typeface="a둥근빅체" panose="02020600000000000000" pitchFamily="18" charset="-127"/>
              </a:rPr>
              <a:t> </a:t>
            </a:r>
            <a:r>
              <a:rPr lang="ko-KR" altLang="en-US" dirty="0">
                <a:latin typeface="a둥근빅체" panose="02020600000000000000" pitchFamily="18" charset="-127"/>
                <a:ea typeface="a둥근빅체" panose="02020600000000000000" pitchFamily="18" charset="-127"/>
              </a:rPr>
              <a:t>개발요청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B21F5B-7F98-4CB5-A4C3-B5F323536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169" y="3677539"/>
            <a:ext cx="7267662" cy="1655762"/>
          </a:xfrm>
        </p:spPr>
        <p:txBody>
          <a:bodyPr/>
          <a:lstStyle/>
          <a:p>
            <a:r>
              <a:rPr lang="en-US" altLang="zh-TW" dirty="0"/>
              <a:t>22.08.03 </a:t>
            </a:r>
            <a:r>
              <a:rPr lang="ko-KR" altLang="en-US" b="1" dirty="0" err="1"/>
              <a:t>픽업샌딩</a:t>
            </a:r>
            <a:r>
              <a:rPr lang="ko-KR" altLang="en-US" b="1" dirty="0"/>
              <a:t> 상품 예약테스트</a:t>
            </a:r>
            <a:endParaRPr lang="en-US" altLang="zh-TW" b="1" dirty="0"/>
          </a:p>
          <a:p>
            <a:r>
              <a:rPr lang="ko-KR" altLang="en-US" dirty="0"/>
              <a:t>수정하실 때 모바일버전도 같이 수정 부탁드립니다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3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>
            <a:extLst>
              <a:ext uri="{FF2B5EF4-FFF2-40B4-BE49-F238E27FC236}">
                <a16:creationId xmlns:a16="http://schemas.microsoft.com/office/drawing/2014/main" id="{BC8BA57F-6C82-428E-B39D-E57B35592459}"/>
              </a:ext>
            </a:extLst>
          </p:cNvPr>
          <p:cNvSpPr txBox="1">
            <a:spLocks/>
          </p:cNvSpPr>
          <p:nvPr/>
        </p:nvSpPr>
        <p:spPr>
          <a:xfrm>
            <a:off x="185733" y="176169"/>
            <a:ext cx="5167317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모바일버전 오류</a:t>
            </a:r>
            <a:r>
              <a:rPr lang="en-US" altLang="zh-TW" dirty="0"/>
              <a:t>(2)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0C7C0469-A374-4969-BAB1-CFB5753E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59" y="802595"/>
            <a:ext cx="2706841" cy="58612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1A7A98-2D48-454F-BF41-D45D3E89A7E1}"/>
              </a:ext>
            </a:extLst>
          </p:cNvPr>
          <p:cNvSpPr txBox="1"/>
          <p:nvPr/>
        </p:nvSpPr>
        <p:spPr>
          <a:xfrm>
            <a:off x="372237" y="2913913"/>
            <a:ext cx="2397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번역오류가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007A214-DA16-4E70-9311-5FE3C20C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055" y="3336327"/>
            <a:ext cx="6119201" cy="7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87DDB7B-5674-4DE2-B8D9-EBEB42F7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00" y="1445891"/>
            <a:ext cx="6302845" cy="364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부제목 2">
            <a:extLst>
              <a:ext uri="{FF2B5EF4-FFF2-40B4-BE49-F238E27FC236}">
                <a16:creationId xmlns:a16="http://schemas.microsoft.com/office/drawing/2014/main" id="{10A9517C-641F-4173-89CC-5DBEAD4DAD61}"/>
              </a:ext>
            </a:extLst>
          </p:cNvPr>
          <p:cNvSpPr txBox="1">
            <a:spLocks/>
          </p:cNvSpPr>
          <p:nvPr/>
        </p:nvSpPr>
        <p:spPr>
          <a:xfrm>
            <a:off x="521294" y="347110"/>
            <a:ext cx="1078479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고객님 입력한 메모를 예약정보에서 확인할 수 없습니다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58BE62-816F-4A41-A620-D9329444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9" y="1445891"/>
            <a:ext cx="5449439" cy="374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58E2A669-E44D-4661-9AE4-801E0AB3AEEC}"/>
              </a:ext>
            </a:extLst>
          </p:cNvPr>
          <p:cNvSpPr/>
          <p:nvPr/>
        </p:nvSpPr>
        <p:spPr>
          <a:xfrm>
            <a:off x="5017466" y="3219275"/>
            <a:ext cx="1433668" cy="41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72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E638C2-AC9B-4DFB-A74D-6D6EF445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6" y="1495118"/>
            <a:ext cx="7225944" cy="4300696"/>
          </a:xfrm>
          <a:prstGeom prst="rect">
            <a:avLst/>
          </a:prstGeom>
        </p:spPr>
      </p:pic>
      <p:sp>
        <p:nvSpPr>
          <p:cNvPr id="4" name="부제목 2">
            <a:extLst>
              <a:ext uri="{FF2B5EF4-FFF2-40B4-BE49-F238E27FC236}">
                <a16:creationId xmlns:a16="http://schemas.microsoft.com/office/drawing/2014/main" id="{CAF3FF3D-5410-4561-BE47-BF13567730DF}"/>
              </a:ext>
            </a:extLst>
          </p:cNvPr>
          <p:cNvSpPr txBox="1">
            <a:spLocks/>
          </p:cNvSpPr>
          <p:nvPr/>
        </p:nvSpPr>
        <p:spPr>
          <a:xfrm>
            <a:off x="521294" y="347110"/>
            <a:ext cx="10784792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1</a:t>
            </a:r>
            <a:r>
              <a:rPr lang="ko-KR" altLang="en-US" dirty="0"/>
              <a:t>대 가격 컴퓨터버전 나오는데</a:t>
            </a:r>
            <a:r>
              <a:rPr lang="en-US" altLang="ko-KR" dirty="0"/>
              <a:t>, </a:t>
            </a:r>
            <a:r>
              <a:rPr lang="ko-KR" altLang="en-US" dirty="0"/>
              <a:t>모바일버전은 </a:t>
            </a:r>
            <a:r>
              <a:rPr lang="en-US" altLang="ko-KR" dirty="0"/>
              <a:t>0</a:t>
            </a:r>
            <a:r>
              <a:rPr lang="ko-KR" altLang="en-US" dirty="0"/>
              <a:t>으로 나옵니다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8DBC694-EAA0-4A57-96AA-12D0AED3D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065" y="899160"/>
            <a:ext cx="2771069" cy="583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24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B4258E-F05E-4DFC-AADD-D6B4CA7C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4" y="1069553"/>
            <a:ext cx="7842381" cy="566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부제목 2">
            <a:extLst>
              <a:ext uri="{FF2B5EF4-FFF2-40B4-BE49-F238E27FC236}">
                <a16:creationId xmlns:a16="http://schemas.microsoft.com/office/drawing/2014/main" id="{F17BDEC3-9EBF-430B-87CC-11089DEAA7FC}"/>
              </a:ext>
            </a:extLst>
          </p:cNvPr>
          <p:cNvSpPr txBox="1">
            <a:spLocks/>
          </p:cNvSpPr>
          <p:nvPr/>
        </p:nvSpPr>
        <p:spPr>
          <a:xfrm>
            <a:off x="512904" y="246442"/>
            <a:ext cx="11609187" cy="552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미팅장소 선택하지 않아도 예약할 수 있습니다</a:t>
            </a:r>
            <a:r>
              <a:rPr lang="en-US" altLang="ko-KR" dirty="0"/>
              <a:t>. -&gt; </a:t>
            </a:r>
            <a:r>
              <a:rPr lang="ko-KR" altLang="en-US" dirty="0"/>
              <a:t>필수로 설정 부탁드립니다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B203DECB-8EBB-4195-8E12-731A0241704D}"/>
              </a:ext>
            </a:extLst>
          </p:cNvPr>
          <p:cNvSpPr txBox="1">
            <a:spLocks/>
          </p:cNvSpPr>
          <p:nvPr/>
        </p:nvSpPr>
        <p:spPr>
          <a:xfrm>
            <a:off x="8054609" y="718166"/>
            <a:ext cx="4444988" cy="340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/>
              <a:t>모바일 버전도 같은 문제 있습니다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357C27-3C2E-4B5C-B9CA-5B9535519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533" y="1028776"/>
            <a:ext cx="2640606" cy="5709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750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F4F5A0-E9CD-4181-95DF-0E0C442D0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2" y="1235881"/>
            <a:ext cx="6288357" cy="4766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부제목 2">
            <a:extLst>
              <a:ext uri="{FF2B5EF4-FFF2-40B4-BE49-F238E27FC236}">
                <a16:creationId xmlns:a16="http://schemas.microsoft.com/office/drawing/2014/main" id="{1DC39C6A-D102-47E3-A3D3-7C15996C7044}"/>
              </a:ext>
            </a:extLst>
          </p:cNvPr>
          <p:cNvSpPr txBox="1">
            <a:spLocks/>
          </p:cNvSpPr>
          <p:nvPr/>
        </p:nvSpPr>
        <p:spPr>
          <a:xfrm>
            <a:off x="185733" y="176169"/>
            <a:ext cx="11609187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컴퓨터 버전 </a:t>
            </a:r>
            <a:r>
              <a:rPr lang="en-US" altLang="ko-KR" dirty="0" err="1"/>
              <a:t>Wechat</a:t>
            </a:r>
            <a:r>
              <a:rPr lang="en-US" altLang="ko-KR" dirty="0"/>
              <a:t> Pay &amp; Alipay </a:t>
            </a:r>
            <a:r>
              <a:rPr lang="ko-KR" altLang="en-US" dirty="0"/>
              <a:t>기능 사용 못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05BE50-0378-411E-9E32-BFC816B1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78" y="3619101"/>
            <a:ext cx="4404675" cy="3022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4507432-0D02-42DA-B089-625C07F05AC1}"/>
              </a:ext>
            </a:extLst>
          </p:cNvPr>
          <p:cNvSpPr/>
          <p:nvPr/>
        </p:nvSpPr>
        <p:spPr>
          <a:xfrm rot="807585">
            <a:off x="5499558" y="4973902"/>
            <a:ext cx="2574571" cy="41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0B6A183-B362-4A92-BD5C-BA8FA84B4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199" y="659724"/>
            <a:ext cx="4404675" cy="276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54AB4730-678A-4580-A803-3BD297EEBB79}"/>
              </a:ext>
            </a:extLst>
          </p:cNvPr>
          <p:cNvSpPr/>
          <p:nvPr/>
        </p:nvSpPr>
        <p:spPr>
          <a:xfrm rot="19147526">
            <a:off x="5202022" y="3522388"/>
            <a:ext cx="2574571" cy="41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28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4954502-CC37-4FA9-91BC-E2DC8D908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05" y="728219"/>
            <a:ext cx="2687745" cy="5753359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52E14532-C414-489B-905F-FB2520D14417}"/>
              </a:ext>
            </a:extLst>
          </p:cNvPr>
          <p:cNvSpPr txBox="1">
            <a:spLocks/>
          </p:cNvSpPr>
          <p:nvPr/>
        </p:nvSpPr>
        <p:spPr>
          <a:xfrm>
            <a:off x="185733" y="176169"/>
            <a:ext cx="5167317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고객요청 번역오류가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4FC3250-C57F-45DA-9928-2523BDC91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1089545"/>
            <a:ext cx="6712203" cy="5030706"/>
          </a:xfrm>
          <a:prstGeom prst="rect">
            <a:avLst/>
          </a:prstGeom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id="{C97F9C33-E4C1-4B4B-B4C4-F3ED2E6834BB}"/>
              </a:ext>
            </a:extLst>
          </p:cNvPr>
          <p:cNvSpPr txBox="1">
            <a:spLocks/>
          </p:cNvSpPr>
          <p:nvPr/>
        </p:nvSpPr>
        <p:spPr>
          <a:xfrm>
            <a:off x="6024558" y="284644"/>
            <a:ext cx="5910267" cy="552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컴퓨터 버전 </a:t>
            </a:r>
            <a:r>
              <a:rPr lang="en-US" altLang="ko-KR" dirty="0"/>
              <a:t>“</a:t>
            </a:r>
            <a:r>
              <a:rPr lang="ko-KR" altLang="en-US" dirty="0"/>
              <a:t>고객요청</a:t>
            </a:r>
            <a:r>
              <a:rPr lang="en-US" altLang="ko-KR" dirty="0"/>
              <a:t>“ </a:t>
            </a:r>
            <a:r>
              <a:rPr lang="ko-KR" altLang="en-US" dirty="0"/>
              <a:t>내용이 없습니다</a:t>
            </a:r>
          </a:p>
        </p:txBody>
      </p:sp>
    </p:spTree>
    <p:extLst>
      <p:ext uri="{BB962C8B-B14F-4D97-AF65-F5344CB8AC3E}">
        <p14:creationId xmlns:p14="http://schemas.microsoft.com/office/powerpoint/2010/main" val="332277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2D88704-AF62-4E49-A713-51343E33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99" y="3212267"/>
            <a:ext cx="6419850" cy="3334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D58A18D-F470-4CD1-8755-58A8063D9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4" r="31250"/>
          <a:stretch/>
        </p:blipFill>
        <p:spPr>
          <a:xfrm>
            <a:off x="5457699" y="243281"/>
            <a:ext cx="6162675" cy="2765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부제목 2">
            <a:extLst>
              <a:ext uri="{FF2B5EF4-FFF2-40B4-BE49-F238E27FC236}">
                <a16:creationId xmlns:a16="http://schemas.microsoft.com/office/drawing/2014/main" id="{4E041142-F38B-49D3-8FC6-C7277727DC7C}"/>
              </a:ext>
            </a:extLst>
          </p:cNvPr>
          <p:cNvSpPr txBox="1">
            <a:spLocks/>
          </p:cNvSpPr>
          <p:nvPr/>
        </p:nvSpPr>
        <p:spPr>
          <a:xfrm>
            <a:off x="185733" y="176169"/>
            <a:ext cx="5167317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행사관리 인원수 오류</a:t>
            </a:r>
            <a:r>
              <a:rPr lang="en-US" altLang="zh-TW" dirty="0"/>
              <a:t>(1)</a:t>
            </a:r>
            <a:endParaRPr lang="ko-KR" altLang="en-US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635C536D-0194-49BC-9577-922CD6F26C65}"/>
              </a:ext>
            </a:extLst>
          </p:cNvPr>
          <p:cNvSpPr txBox="1">
            <a:spLocks/>
          </p:cNvSpPr>
          <p:nvPr/>
        </p:nvSpPr>
        <p:spPr>
          <a:xfrm>
            <a:off x="185734" y="758726"/>
            <a:ext cx="5040608" cy="57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200" dirty="0" err="1"/>
              <a:t>픽업샌딩은</a:t>
            </a:r>
            <a:r>
              <a:rPr lang="ko-KR" altLang="en-US" sz="2200" dirty="0"/>
              <a:t> </a:t>
            </a:r>
            <a:r>
              <a:rPr lang="en-US" altLang="ko-KR" sz="2200" dirty="0"/>
              <a:t>”</a:t>
            </a:r>
            <a:r>
              <a:rPr lang="ko-KR" altLang="en-US" sz="2200" dirty="0"/>
              <a:t>대</a:t>
            </a:r>
            <a:r>
              <a:rPr lang="en-US" altLang="ko-KR" sz="2200" dirty="0"/>
              <a:t>”</a:t>
            </a:r>
            <a:r>
              <a:rPr lang="ko-KR" altLang="en-US" sz="2200" dirty="0"/>
              <a:t>로 구분하고 있어</a:t>
            </a: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예약수도 </a:t>
            </a:r>
            <a:r>
              <a:rPr lang="en-US" altLang="ko-KR" sz="2200" dirty="0"/>
              <a:t>“</a:t>
            </a:r>
            <a:r>
              <a:rPr lang="ko-KR" altLang="en-US" sz="2200" dirty="0"/>
              <a:t>대</a:t>
            </a:r>
            <a:r>
              <a:rPr lang="en-US" altLang="ko-KR" sz="2200" dirty="0"/>
              <a:t>”</a:t>
            </a:r>
            <a:r>
              <a:rPr lang="ko-KR" altLang="en-US" sz="2200" dirty="0"/>
              <a:t>로 나와야 하는데</a:t>
            </a:r>
            <a:r>
              <a:rPr lang="en-US" altLang="ko-KR" sz="2200" dirty="0"/>
              <a:t>,</a:t>
            </a:r>
          </a:p>
          <a:p>
            <a:pPr marL="0" indent="0">
              <a:buNone/>
            </a:pPr>
            <a:r>
              <a:rPr lang="ko-KR" altLang="en-US" sz="2200" dirty="0"/>
              <a:t>지금은 </a:t>
            </a:r>
            <a:r>
              <a:rPr lang="en-US" altLang="ko-KR" sz="2200" dirty="0"/>
              <a:t>“</a:t>
            </a:r>
            <a:r>
              <a:rPr lang="ko-KR" altLang="en-US" sz="2200" dirty="0"/>
              <a:t>인원수</a:t>
            </a:r>
            <a:r>
              <a:rPr lang="en-US" altLang="ko-KR" sz="2200" dirty="0"/>
              <a:t>”</a:t>
            </a:r>
            <a:r>
              <a:rPr lang="ko-KR" altLang="en-US" sz="2200" dirty="0"/>
              <a:t>로 나와 있습니다</a:t>
            </a:r>
            <a:r>
              <a:rPr lang="en-US" altLang="ko-KR" sz="2200" dirty="0"/>
              <a:t>.</a:t>
            </a:r>
          </a:p>
          <a:p>
            <a:pPr marL="0" indent="0">
              <a:buNone/>
            </a:pP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예</a:t>
            </a:r>
            <a:r>
              <a:rPr lang="en-US" altLang="ko-KR" sz="2200" dirty="0"/>
              <a:t>: 8</a:t>
            </a:r>
            <a:r>
              <a:rPr lang="ko-KR" altLang="en-US" sz="2200" dirty="0"/>
              <a:t>월</a:t>
            </a:r>
            <a:r>
              <a:rPr lang="en-US" altLang="ko-KR" sz="2200" dirty="0"/>
              <a:t>3</a:t>
            </a:r>
            <a:r>
              <a:rPr lang="ko-KR" altLang="en-US" sz="2200" dirty="0"/>
              <a:t>일</a:t>
            </a: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정상 </a:t>
            </a:r>
            <a:r>
              <a:rPr lang="en-US" altLang="ko-KR" sz="2200" dirty="0"/>
              <a:t>: 2/10 (</a:t>
            </a:r>
            <a:r>
              <a:rPr lang="ko-KR" altLang="en-US" sz="2200" dirty="0"/>
              <a:t>현재예약</a:t>
            </a:r>
            <a:r>
              <a:rPr lang="en-US" altLang="ko-KR" sz="2200" dirty="0"/>
              <a:t>/</a:t>
            </a:r>
            <a:r>
              <a:rPr lang="ko-KR" altLang="en-US" sz="2200" dirty="0"/>
              <a:t>최대예약</a:t>
            </a:r>
            <a:r>
              <a:rPr lang="en-US" altLang="ko-KR" sz="2200" dirty="0"/>
              <a:t>)</a:t>
            </a:r>
          </a:p>
          <a:p>
            <a:pPr marL="0" indent="0">
              <a:buNone/>
            </a:pPr>
            <a:r>
              <a:rPr lang="ko-KR" altLang="en-US" sz="2200" dirty="0"/>
              <a:t>오류 </a:t>
            </a:r>
            <a:r>
              <a:rPr lang="en-US" altLang="ko-KR" sz="2200" dirty="0"/>
              <a:t>: 11/10 (</a:t>
            </a:r>
            <a:r>
              <a:rPr lang="ko-KR" altLang="en-US" sz="2200" dirty="0"/>
              <a:t>현재예약</a:t>
            </a:r>
            <a:r>
              <a:rPr lang="en-US" altLang="ko-KR" sz="2200" dirty="0"/>
              <a:t>/</a:t>
            </a:r>
            <a:r>
              <a:rPr lang="ko-KR" altLang="en-US" sz="2200" dirty="0"/>
              <a:t>최대예약</a:t>
            </a:r>
            <a:r>
              <a:rPr lang="en-US" altLang="ko-KR" sz="2200" dirty="0"/>
              <a:t>)</a:t>
            </a:r>
          </a:p>
          <a:p>
            <a:pPr marL="0" indent="0">
              <a:buNone/>
            </a:pP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영향</a:t>
            </a:r>
            <a:r>
              <a:rPr lang="en-US" altLang="ko-KR" sz="2200" dirty="0"/>
              <a:t>&gt;&gt;</a:t>
            </a:r>
            <a:r>
              <a:rPr lang="ko-KR" altLang="en-US" sz="2200" dirty="0"/>
              <a:t>원래 설정은 </a:t>
            </a:r>
            <a:r>
              <a:rPr lang="en-US" altLang="ko-KR" sz="2200" dirty="0"/>
              <a:t>10</a:t>
            </a:r>
            <a:r>
              <a:rPr lang="ko-KR" altLang="en-US" sz="2200" dirty="0"/>
              <a:t>대까지 예약할 수 있고 한 대 최대 </a:t>
            </a:r>
            <a:r>
              <a:rPr lang="en-US" altLang="ko-KR" sz="2200" dirty="0"/>
              <a:t>7</a:t>
            </a:r>
            <a:r>
              <a:rPr lang="ko-KR" altLang="en-US" sz="2200" dirty="0"/>
              <a:t>명 </a:t>
            </a:r>
            <a:r>
              <a:rPr lang="ko-KR" altLang="en-US" sz="2200" dirty="0" err="1"/>
              <a:t>사용가능합니다</a:t>
            </a:r>
            <a:r>
              <a:rPr lang="en-US" altLang="ko-KR" sz="2200" dirty="0"/>
              <a:t>. </a:t>
            </a:r>
            <a:r>
              <a:rPr lang="ko-KR" altLang="en-US" sz="2200" dirty="0"/>
              <a:t>지금 </a:t>
            </a:r>
            <a:r>
              <a:rPr lang="en-US" altLang="ko-KR" sz="2200" dirty="0"/>
              <a:t>2</a:t>
            </a:r>
            <a:r>
              <a:rPr lang="ko-KR" altLang="en-US" sz="2200" dirty="0"/>
              <a:t>대만 예약했는데 </a:t>
            </a:r>
            <a:r>
              <a:rPr lang="ko-KR" altLang="en-US" sz="2200" dirty="0" err="1"/>
              <a:t>예약수</a:t>
            </a:r>
            <a:r>
              <a:rPr lang="en-US" altLang="ko-KR" sz="2200" dirty="0"/>
              <a:t>&gt;</a:t>
            </a:r>
            <a:r>
              <a:rPr lang="ko-KR" altLang="en-US" sz="2200" dirty="0"/>
              <a:t>최대예약 때문에 같은 날짜로 </a:t>
            </a:r>
            <a:r>
              <a:rPr lang="ko-KR" altLang="en-US" sz="2200" dirty="0" err="1"/>
              <a:t>재예약</a:t>
            </a:r>
            <a:r>
              <a:rPr lang="ko-KR" altLang="en-US" sz="2200" dirty="0"/>
              <a:t> 시 매진으로 되어있습니다</a:t>
            </a:r>
            <a:r>
              <a:rPr lang="en-US" altLang="ko-KR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12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EAA2A-35C6-4CB6-AAA5-A9AC51C6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49" y="718510"/>
            <a:ext cx="7739689" cy="5921376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F9EC14E3-6CC2-441A-A4BB-DB69CEEC6C6F}"/>
              </a:ext>
            </a:extLst>
          </p:cNvPr>
          <p:cNvSpPr txBox="1">
            <a:spLocks/>
          </p:cNvSpPr>
          <p:nvPr/>
        </p:nvSpPr>
        <p:spPr>
          <a:xfrm>
            <a:off x="6677025" y="5968240"/>
            <a:ext cx="1095375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“</a:t>
            </a:r>
            <a:r>
              <a:rPr lang="ko-KR" altLang="en-US" dirty="0"/>
              <a:t>매진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ADEEBF33-0095-422A-9462-3C2CAB6A5420}"/>
              </a:ext>
            </a:extLst>
          </p:cNvPr>
          <p:cNvSpPr txBox="1">
            <a:spLocks/>
          </p:cNvSpPr>
          <p:nvPr/>
        </p:nvSpPr>
        <p:spPr>
          <a:xfrm>
            <a:off x="185733" y="176169"/>
            <a:ext cx="5167317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행사관리 인원수 오류</a:t>
            </a:r>
            <a:r>
              <a:rPr lang="en-US" altLang="zh-TW" dirty="0"/>
              <a:t>(2)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40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2">
            <a:extLst>
              <a:ext uri="{FF2B5EF4-FFF2-40B4-BE49-F238E27FC236}">
                <a16:creationId xmlns:a16="http://schemas.microsoft.com/office/drawing/2014/main" id="{F1684362-45DB-4E82-8FCB-F0FCE0FABBBF}"/>
              </a:ext>
            </a:extLst>
          </p:cNvPr>
          <p:cNvSpPr txBox="1">
            <a:spLocks/>
          </p:cNvSpPr>
          <p:nvPr/>
        </p:nvSpPr>
        <p:spPr>
          <a:xfrm>
            <a:off x="185733" y="176169"/>
            <a:ext cx="5167317" cy="5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모바일버전 오류</a:t>
            </a:r>
            <a:r>
              <a:rPr lang="en-US" altLang="zh-TW" dirty="0"/>
              <a:t>(1)</a:t>
            </a:r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B37202DB-6FB7-4B94-8D37-CF5E2916DA7E}"/>
              </a:ext>
            </a:extLst>
          </p:cNvPr>
          <p:cNvSpPr txBox="1">
            <a:spLocks/>
          </p:cNvSpPr>
          <p:nvPr/>
        </p:nvSpPr>
        <p:spPr>
          <a:xfrm>
            <a:off x="6959753" y="728219"/>
            <a:ext cx="3542737" cy="625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200" dirty="0"/>
              <a:t>10</a:t>
            </a:r>
            <a:r>
              <a:rPr lang="ko-KR" altLang="en-US" sz="2200" dirty="0"/>
              <a:t>인승 선택했는데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zh-TW" sz="2200" dirty="0"/>
              <a:t>7</a:t>
            </a:r>
            <a:r>
              <a:rPr lang="ko-KR" altLang="en-US" sz="2200" dirty="0"/>
              <a:t>인승 금액이 나옵니다</a:t>
            </a:r>
            <a:r>
              <a:rPr lang="en-US" altLang="ko-KR" sz="2200" dirty="0"/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C897802-3435-472C-9991-7C0ACE0E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2" y="1286114"/>
            <a:ext cx="2459254" cy="53328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BABFE8C-D1CC-4206-BD9F-BD2D6ABB5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99" y="1349032"/>
            <a:ext cx="2459254" cy="5332799"/>
          </a:xfrm>
          <a:prstGeom prst="rect">
            <a:avLst/>
          </a:prstGeom>
        </p:spPr>
      </p:pic>
      <p:sp>
        <p:nvSpPr>
          <p:cNvPr id="20" name="부제목 2">
            <a:extLst>
              <a:ext uri="{FF2B5EF4-FFF2-40B4-BE49-F238E27FC236}">
                <a16:creationId xmlns:a16="http://schemas.microsoft.com/office/drawing/2014/main" id="{86DC536E-9049-4048-9031-74CCF5E9E04B}"/>
              </a:ext>
            </a:extLst>
          </p:cNvPr>
          <p:cNvSpPr txBox="1">
            <a:spLocks/>
          </p:cNvSpPr>
          <p:nvPr/>
        </p:nvSpPr>
        <p:spPr>
          <a:xfrm>
            <a:off x="598462" y="665077"/>
            <a:ext cx="3542737" cy="625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dirty="0"/>
              <a:t>7</a:t>
            </a:r>
            <a:r>
              <a:rPr lang="ko-KR" altLang="en-US" sz="2200" dirty="0"/>
              <a:t>인승 선택했는데</a:t>
            </a: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달력에는 </a:t>
            </a:r>
            <a:r>
              <a:rPr lang="en-US" altLang="ko-KR" sz="2200" dirty="0"/>
              <a:t>40</a:t>
            </a:r>
            <a:r>
              <a:rPr lang="ko-KR" altLang="en-US" sz="2200" dirty="0"/>
              <a:t>인승 금액이 나옵니다</a:t>
            </a:r>
            <a:r>
              <a:rPr lang="en-US" altLang="ko-KR" sz="2200" dirty="0"/>
              <a:t>.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64409CF-778F-4398-9C2F-4ACB6F5EE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79" y="1319895"/>
            <a:ext cx="2512679" cy="5448650"/>
          </a:xfrm>
          <a:prstGeom prst="rect">
            <a:avLst/>
          </a:prstGeom>
        </p:spPr>
      </p:pic>
      <p:sp>
        <p:nvSpPr>
          <p:cNvPr id="23" name="부제목 2">
            <a:extLst>
              <a:ext uri="{FF2B5EF4-FFF2-40B4-BE49-F238E27FC236}">
                <a16:creationId xmlns:a16="http://schemas.microsoft.com/office/drawing/2014/main" id="{A991F015-B8F4-4F24-BFDE-F4424CF6AD11}"/>
              </a:ext>
            </a:extLst>
          </p:cNvPr>
          <p:cNvSpPr txBox="1">
            <a:spLocks/>
          </p:cNvSpPr>
          <p:nvPr/>
        </p:nvSpPr>
        <p:spPr>
          <a:xfrm>
            <a:off x="4141199" y="660658"/>
            <a:ext cx="3542737" cy="625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200" dirty="0"/>
              <a:t>40</a:t>
            </a:r>
            <a:r>
              <a:rPr lang="ko-KR" altLang="en-US" sz="2200" dirty="0"/>
              <a:t>인승 선택했는데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zh-TW" sz="2200" dirty="0"/>
              <a:t>7</a:t>
            </a:r>
            <a:r>
              <a:rPr lang="ko-KR" altLang="en-US" sz="2200" dirty="0"/>
              <a:t>인승 금액이 나옵니다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31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198</Words>
  <Application>Microsoft Office PowerPoint</Application>
  <PresentationFormat>와이드스크린</PresentationFormat>
  <Paragraphs>32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a둥근빅체</vt:lpstr>
      <vt:lpstr>맑은 고딕</vt:lpstr>
      <vt:lpstr>Arial</vt:lpstr>
      <vt:lpstr>Office 테마</vt:lpstr>
      <vt:lpstr>IT 개발요청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개발요청</dc:title>
  <dc:creator>TKTRAVEL</dc:creator>
  <cp:lastModifiedBy>TKTRAVEL</cp:lastModifiedBy>
  <cp:revision>23</cp:revision>
  <dcterms:created xsi:type="dcterms:W3CDTF">2022-08-02T02:15:07Z</dcterms:created>
  <dcterms:modified xsi:type="dcterms:W3CDTF">2022-08-03T07:16:23Z</dcterms:modified>
</cp:coreProperties>
</file>