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89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43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2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06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3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0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1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1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29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19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7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BF1A-BFD9-44DE-94A7-F2BE4F647FB0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FCB2-5338-4296-BE5B-8ADD0F9B1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1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2" y="665191"/>
            <a:ext cx="4933950" cy="323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3192" y="1371600"/>
            <a:ext cx="49339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통계자료 적용에 필요한 할인유형 선택지를 추가해주시기 바랍니다</a:t>
            </a:r>
            <a:r>
              <a:rPr lang="en-US" altLang="ko-KR" sz="120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제휴 삭제 </a:t>
            </a:r>
            <a:r>
              <a:rPr lang="en-US" altLang="ko-KR" sz="1200" smtClean="0"/>
              <a:t>-&gt; </a:t>
            </a:r>
            <a:r>
              <a:rPr lang="ko-KR" altLang="en-US" sz="1200" smtClean="0"/>
              <a:t>기업제휴 </a:t>
            </a:r>
            <a:r>
              <a:rPr lang="en-US" altLang="ko-KR" sz="1200" smtClean="0"/>
              <a:t>/ </a:t>
            </a:r>
            <a:r>
              <a:rPr lang="ko-KR" altLang="en-US" sz="1200" smtClean="0"/>
              <a:t>기관제휴 </a:t>
            </a:r>
            <a:r>
              <a:rPr lang="en-US" altLang="ko-KR" sz="1200" smtClean="0"/>
              <a:t>/ </a:t>
            </a:r>
            <a:r>
              <a:rPr lang="ko-KR" altLang="en-US" sz="1200" smtClean="0"/>
              <a:t>지역제휴</a:t>
            </a:r>
            <a:endParaRPr lang="en-US" altLang="ko-KR" sz="1200" smtClean="0"/>
          </a:p>
          <a:p>
            <a:pPr marL="171450" indent="-171450">
              <a:buFontTx/>
              <a:buChar char="-"/>
            </a:pPr>
            <a:r>
              <a:rPr lang="ko-KR" altLang="en-US" sz="1200" smtClean="0"/>
              <a:t>단체 </a:t>
            </a:r>
            <a:r>
              <a:rPr lang="en-US" altLang="ko-KR" sz="1200" smtClean="0"/>
              <a:t>/ </a:t>
            </a:r>
            <a:r>
              <a:rPr lang="ko-KR" altLang="en-US" sz="1200" smtClean="0"/>
              <a:t>학단 </a:t>
            </a:r>
            <a:r>
              <a:rPr lang="en-US" altLang="ko-KR" sz="1200" smtClean="0"/>
              <a:t>/ </a:t>
            </a:r>
            <a:r>
              <a:rPr lang="ko-KR" altLang="en-US" sz="1200" smtClean="0"/>
              <a:t>이벤트 추가</a:t>
            </a:r>
            <a:endParaRPr lang="en-US" altLang="ko-KR" sz="1200" smtClean="0"/>
          </a:p>
        </p:txBody>
      </p:sp>
      <p:cxnSp>
        <p:nvCxnSpPr>
          <p:cNvPr id="7" name="직선 화살표 연결선 6"/>
          <p:cNvCxnSpPr>
            <a:stCxn id="4" idx="2"/>
            <a:endCxn id="5" idx="0"/>
          </p:cNvCxnSpPr>
          <p:nvPr/>
        </p:nvCxnSpPr>
        <p:spPr>
          <a:xfrm>
            <a:off x="3070167" y="989041"/>
            <a:ext cx="0" cy="382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011" y="124691"/>
            <a:ext cx="5079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예약창 할인 유형 추가 요청</a:t>
            </a:r>
            <a:r>
              <a:rPr lang="en-US" altLang="ko-KR" smtClean="0"/>
              <a:t> 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1" y="2742075"/>
            <a:ext cx="4544464" cy="3153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011" y="2288396"/>
            <a:ext cx="5079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탑승 통계 인원 확인 요청</a:t>
            </a:r>
            <a:r>
              <a:rPr lang="en-US" altLang="ko-KR" smtClean="0"/>
              <a:t> 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9011" y="6059978"/>
            <a:ext cx="456368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2019</a:t>
            </a:r>
            <a:r>
              <a:rPr lang="ko-KR" altLang="en-US" sz="1200" smtClean="0"/>
              <a:t>년도 자료가 유형별은 </a:t>
            </a:r>
            <a:r>
              <a:rPr lang="en-US" altLang="ko-KR" sz="1200" smtClean="0"/>
              <a:t>25,000</a:t>
            </a:r>
            <a:r>
              <a:rPr lang="ko-KR" altLang="en-US" sz="1200" smtClean="0"/>
              <a:t>명</a:t>
            </a:r>
            <a:r>
              <a:rPr lang="en-US" altLang="ko-KR" sz="1200" smtClean="0"/>
              <a:t>, </a:t>
            </a:r>
            <a:r>
              <a:rPr lang="ko-KR" altLang="en-US" sz="1200" smtClean="0"/>
              <a:t>다른건 </a:t>
            </a:r>
            <a:r>
              <a:rPr lang="en-US" altLang="ko-KR" sz="1200" smtClean="0"/>
              <a:t>12,000</a:t>
            </a:r>
            <a:r>
              <a:rPr lang="ko-KR" altLang="en-US" sz="1200" smtClean="0"/>
              <a:t>명 정도로 나오는데 뭐가 누락된건지 한번 확인 좀 부탁 드리겠습니다</a:t>
            </a:r>
            <a:r>
              <a:rPr lang="en-US" altLang="ko-KR" sz="1200" smtClean="0"/>
              <a:t>.</a:t>
            </a:r>
            <a:endParaRPr lang="ko-KR" alt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6287193" y="124691"/>
            <a:ext cx="5079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/>
              <a:t>3</a:t>
            </a:r>
            <a:r>
              <a:rPr lang="en-US" altLang="ko-KR" smtClean="0"/>
              <a:t>. </a:t>
            </a:r>
            <a:r>
              <a:rPr lang="ko-KR" altLang="en-US" smtClean="0"/>
              <a:t>탑승통계 항목 추가 요청</a:t>
            </a:r>
            <a:r>
              <a:rPr lang="en-US" altLang="ko-KR" smtClean="0"/>
              <a:t> 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432319" y="576838"/>
            <a:ext cx="493395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현재 연령별 </a:t>
            </a:r>
            <a:r>
              <a:rPr lang="en-US" altLang="ko-KR" sz="1200" smtClean="0"/>
              <a:t>/ </a:t>
            </a:r>
            <a:r>
              <a:rPr lang="ko-KR" altLang="en-US" sz="1200" smtClean="0"/>
              <a:t>유형별 </a:t>
            </a:r>
            <a:r>
              <a:rPr lang="en-US" altLang="ko-KR" sz="1200" smtClean="0"/>
              <a:t>/ </a:t>
            </a:r>
            <a:r>
              <a:rPr lang="ko-KR" altLang="en-US" sz="1200" smtClean="0"/>
              <a:t>지역별 </a:t>
            </a:r>
            <a:r>
              <a:rPr lang="en-US" altLang="ko-KR" sz="1200" smtClean="0"/>
              <a:t>3</a:t>
            </a:r>
            <a:r>
              <a:rPr lang="ko-KR" altLang="en-US" sz="1200" smtClean="0"/>
              <a:t>가지 항목으로 확인이 되는데</a:t>
            </a:r>
            <a:r>
              <a:rPr lang="en-US" altLang="ko-KR" sz="1200" smtClean="0"/>
              <a:t>, </a:t>
            </a:r>
          </a:p>
          <a:p>
            <a:r>
              <a:rPr lang="ko-KR" altLang="en-US" sz="1200" smtClean="0"/>
              <a:t>저희 탑승동의서 작성시 내용이 들어가는 성별 </a:t>
            </a:r>
            <a:r>
              <a:rPr lang="en-US" altLang="ko-KR" sz="1200" smtClean="0"/>
              <a:t>/ </a:t>
            </a:r>
            <a:r>
              <a:rPr lang="ko-KR" altLang="en-US" sz="1200" smtClean="0"/>
              <a:t>방문정보 </a:t>
            </a:r>
            <a:r>
              <a:rPr lang="en-US" altLang="ko-KR" sz="1200" smtClean="0"/>
              <a:t>/ </a:t>
            </a:r>
            <a:r>
              <a:rPr lang="ko-KR" altLang="en-US" sz="1200" smtClean="0"/>
              <a:t>유입경로를 추가해 주실 수 있는지 확인 부탁 드리겠습니다</a:t>
            </a:r>
            <a:r>
              <a:rPr lang="en-US" altLang="ko-KR" sz="1200" smtClean="0"/>
              <a:t>.</a:t>
            </a:r>
          </a:p>
          <a:p>
            <a:endParaRPr lang="en-US" altLang="ko-KR" sz="1200"/>
          </a:p>
          <a:p>
            <a:r>
              <a:rPr lang="ko-KR" altLang="en-US" sz="1200" smtClean="0"/>
              <a:t>탑승동의서 견본은 </a:t>
            </a:r>
            <a:r>
              <a:rPr lang="en-US" altLang="ko-KR" sz="1200" smtClean="0"/>
              <a:t>zipline.co.kr/agree/ </a:t>
            </a:r>
            <a:r>
              <a:rPr lang="ko-KR" altLang="en-US" sz="1200" smtClean="0"/>
              <a:t>들어가셔서 </a:t>
            </a:r>
            <a:r>
              <a:rPr lang="en-US" altLang="ko-KR" sz="1200" smtClean="0"/>
              <a:t>220808(</a:t>
            </a:r>
            <a:r>
              <a:rPr lang="ko-KR" altLang="en-US" sz="1200" smtClean="0"/>
              <a:t>해당일</a:t>
            </a:r>
            <a:r>
              <a:rPr lang="en-US" altLang="ko-KR" sz="1200" smtClean="0"/>
              <a:t>)z1</a:t>
            </a:r>
          </a:p>
          <a:p>
            <a:r>
              <a:rPr lang="ko-KR" altLang="en-US" sz="1200" smtClean="0"/>
              <a:t>으로</a:t>
            </a:r>
            <a:r>
              <a:rPr lang="en-US" altLang="ko-KR" sz="1200"/>
              <a:t> </a:t>
            </a:r>
            <a:r>
              <a:rPr lang="ko-KR" altLang="en-US" sz="1200" smtClean="0"/>
              <a:t>치고 들어가시면 내용 확인 가능하십니다</a:t>
            </a:r>
            <a:r>
              <a:rPr lang="en-US" altLang="ko-KR" sz="1200" smtClean="0"/>
              <a:t>. </a:t>
            </a:r>
          </a:p>
          <a:p>
            <a:r>
              <a:rPr lang="ko-KR" altLang="en-US" sz="1200" smtClean="0"/>
              <a:t>아래처럼 성별은 처음 체험자 정보 입력에 있고</a:t>
            </a:r>
            <a:r>
              <a:rPr lang="en-US" altLang="ko-KR" sz="1200" smtClean="0"/>
              <a:t>, </a:t>
            </a:r>
            <a:r>
              <a:rPr lang="ko-KR" altLang="en-US" sz="1200" smtClean="0"/>
              <a:t>지역선택 후 기타정보에 항목들이 있습니다</a:t>
            </a:r>
            <a:r>
              <a:rPr lang="en-US" altLang="ko-KR" sz="1200" smtClean="0"/>
              <a:t>.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704" y="3561895"/>
            <a:ext cx="2671015" cy="154377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319" y="5142966"/>
            <a:ext cx="2673400" cy="150434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319" y="2194561"/>
            <a:ext cx="2651261" cy="13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123</Words>
  <Application>Microsoft Office PowerPoint</Application>
  <PresentationFormat>와이드스크린</PresentationFormat>
  <Paragraphs>13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강동준</dc:creator>
  <cp:lastModifiedBy>강동준</cp:lastModifiedBy>
  <cp:revision>3</cp:revision>
  <dcterms:created xsi:type="dcterms:W3CDTF">2022-08-08T07:09:21Z</dcterms:created>
  <dcterms:modified xsi:type="dcterms:W3CDTF">2022-08-08T07:31:30Z</dcterms:modified>
</cp:coreProperties>
</file>