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C4F5F2-A02C-4BBE-A112-1F51BCBF8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F14DC7C-E96A-4D68-9A9C-D0AC2968F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820784B-459C-4112-ADC3-C362EFED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6AF805D-0258-4BC6-BED2-95C2A64E3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8D9167-CEF5-42CF-A1F8-5E83CFE3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947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FB6CEC-5F73-4734-B15C-45366DA14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2DB4337-E0BF-492A-82CC-1E12CED152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3928C64-063D-49D4-AF45-5229ADFC3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038E3C8-1D6B-41FE-9CD9-0387C1E3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2F58732-93EB-4EFC-8AF9-657D225F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0967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633EA0B-0FB4-4C40-B5EE-7BB3C11A7E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32C80FC-BC4B-474F-AFC4-FD9BB14209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376660-4A17-49AA-9FAA-E324D0D8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6E45C56-C086-4A04-96CC-EEDA94CCF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E0CB58-0CC7-4979-A05B-2E4AC6046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778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1C4777B-1014-4FE9-9B1F-E2F1F1B99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49C8370-71BE-4291-B7CE-28F82C2530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73DE92B-F6D2-4EDA-9546-BA3F6B590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FA006F3-122E-4314-9B28-4044C9A2A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42BD4C1-DDD6-4529-A985-FE0B383C1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211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DC2CB8-88BD-4969-B80B-F83FBB4E0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6DABE53-88A7-44FF-9FA5-716CF23AF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C726549-9FC1-4BE1-9F82-3E56729A8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EAFE60-8C35-4CA3-82C4-B0A0F470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678BAF-DF57-4E0D-B990-44DCA234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009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E03E7B-A855-4405-80AC-70D20F262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C76A644-3F75-48F7-953D-1E8FAD9DA3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80AF19-707F-4E6D-B3BC-ED1E93A48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372F74-8A76-4342-9435-1D41E9F6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5E0275-8807-4A39-8666-93F27E90D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6240F5-5823-4885-BA63-85557EAC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159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44382A-298C-43F6-A3A6-10384C69D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7217BEB-4FAC-4AB9-ACF8-AE3E8F35C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746A59F-6906-4947-BF7B-5039D962EB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6F6471DC-C72D-4F4B-AF41-E3131CFA7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DAFCCC8-C398-4323-9669-75A02830D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B587081-F403-40BB-AE0A-94FC1199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68D5A20C-0268-43D6-8725-1B40D340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3622F82-A698-48E2-89A7-73F7DAAC1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799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E91F64E-E592-4E3C-8A8A-923C0E50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5DD698-6F6B-4FCF-B60E-9E97472B3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48EE9E6-1D83-45E8-A9EB-3638D28B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D6A25DA8-4B63-446A-B4CD-D705B4283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991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2220B30-EA4C-4A42-A8E4-FD8EEBC36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ACED944-01FE-4597-A189-355447B3C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661AE7-703A-4D02-BDA8-89222800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91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867AA90-77A6-4C04-B99D-656A1C4FB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CA29E766-9DEE-4A71-8642-5614E9739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7D99F2D-029E-4143-B71F-C81D91F2F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A264CD1-F6A9-4BC5-9433-8D333A9CF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6EF2277-BB8A-497B-9637-74E64E4E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7FCF5B4-15A9-402F-8F03-0210E245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834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8F65E4-B9B4-44D8-ADA2-CE937B2B3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0D1369-C7EB-4621-A790-92DDE60B9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63ACFA-3F81-4D2A-88B0-714A70638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E860F52-00F3-42EB-851A-FE403D01B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DE7BB21-3135-48D4-817A-D1BB349D3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260280-A7A0-4657-BD49-683321FB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3860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DF61A9F-321C-4CB0-BF31-B17AA5A8B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7B2B2FD-944E-4C25-A5D3-EDDCB688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F0DB438-5820-4F4E-B1BB-6DA8F6BE38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6B0D4-3C77-45A7-8AB8-5A5BACEA4AE6}" type="datetimeFigureOut">
              <a:rPr lang="ko-KR" altLang="en-US" smtClean="0"/>
              <a:t>2022-08-10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FB694E5-2DD9-4F9F-BC6A-CD64E9327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AD6EE79-511E-4C14-89A2-A1506F38BB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4D137-9727-448B-9928-249B7D518B8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6731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43BAFAB-B36C-450B-9CB9-F2716748EE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>
                <a:latin typeface="a둥근빅체" panose="02020600000000000000" pitchFamily="18" charset="-127"/>
                <a:ea typeface="a둥근빅체" panose="02020600000000000000" pitchFamily="18" charset="-127"/>
              </a:rPr>
              <a:t>IT</a:t>
            </a:r>
            <a:r>
              <a:rPr lang="zh-TW" altLang="en-US" dirty="0">
                <a:latin typeface="a둥근빅체" panose="02020600000000000000" pitchFamily="18" charset="-127"/>
                <a:ea typeface="a둥근빅체" panose="02020600000000000000" pitchFamily="18" charset="-127"/>
              </a:rPr>
              <a:t> </a:t>
            </a:r>
            <a:r>
              <a:rPr lang="ko-KR" altLang="en-US" dirty="0">
                <a:latin typeface="a둥근빅체" panose="02020600000000000000" pitchFamily="18" charset="-127"/>
                <a:ea typeface="a둥근빅체" panose="02020600000000000000" pitchFamily="18" charset="-127"/>
              </a:rPr>
              <a:t>개발요청</a:t>
            </a:r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C921BB9-4F13-44C3-A1F9-CDD6426F4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22.08.10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59288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8344E2-6CBE-4FA5-8709-B46FAD9C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970" y="233562"/>
            <a:ext cx="7903129" cy="546614"/>
          </a:xfrm>
        </p:spPr>
        <p:txBody>
          <a:bodyPr/>
          <a:lstStyle/>
          <a:p>
            <a:pPr marL="0" indent="0">
              <a:buNone/>
            </a:pPr>
            <a:r>
              <a:rPr lang="ko-KR" altLang="en-US" dirty="0"/>
              <a:t>모바일버전 오류</a:t>
            </a:r>
            <a:r>
              <a:rPr lang="zh-TW" altLang="en-US" dirty="0"/>
              <a:t> </a:t>
            </a:r>
            <a:r>
              <a:rPr lang="en-US" altLang="zh-TW" dirty="0"/>
              <a:t>: </a:t>
            </a:r>
            <a:r>
              <a:rPr lang="ko-KR" altLang="en-US" dirty="0"/>
              <a:t>인기투어에 </a:t>
            </a:r>
            <a:r>
              <a:rPr lang="en-US" altLang="ko-KR" dirty="0"/>
              <a:t>“</a:t>
            </a:r>
            <a:r>
              <a:rPr lang="ko-KR" altLang="en-US" dirty="0"/>
              <a:t>인기티켓</a:t>
            </a:r>
            <a:r>
              <a:rPr lang="en-US" altLang="ko-KR" dirty="0"/>
              <a:t>” </a:t>
            </a:r>
            <a:r>
              <a:rPr lang="ko-KR" altLang="en-US" dirty="0"/>
              <a:t>나옴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67A75423-7AB8-4A31-BB70-FEAA7F423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30" y="1069189"/>
            <a:ext cx="7202969" cy="5489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58E22FF-8E36-4DA7-B2D4-C4B6FB264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8078" y="236737"/>
            <a:ext cx="2916116" cy="6384526"/>
          </a:xfrm>
          <a:prstGeom prst="rect">
            <a:avLst/>
          </a:prstGeom>
        </p:spPr>
      </p:pic>
      <p:sp>
        <p:nvSpPr>
          <p:cNvPr id="10" name="십자형 9">
            <a:extLst>
              <a:ext uri="{FF2B5EF4-FFF2-40B4-BE49-F238E27FC236}">
                <a16:creationId xmlns:a16="http://schemas.microsoft.com/office/drawing/2014/main" id="{62245DE8-2094-4AEA-989B-89421F18E34E}"/>
              </a:ext>
            </a:extLst>
          </p:cNvPr>
          <p:cNvSpPr/>
          <p:nvPr/>
        </p:nvSpPr>
        <p:spPr>
          <a:xfrm rot="2579061">
            <a:off x="10873976" y="3258776"/>
            <a:ext cx="642355" cy="636738"/>
          </a:xfrm>
          <a:prstGeom prst="plus">
            <a:avLst>
              <a:gd name="adj" fmla="val 41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3A770E61-F8BF-493B-A521-9EB8C8E2C609}"/>
              </a:ext>
            </a:extLst>
          </p:cNvPr>
          <p:cNvSpPr/>
          <p:nvPr/>
        </p:nvSpPr>
        <p:spPr>
          <a:xfrm>
            <a:off x="4957894" y="1069189"/>
            <a:ext cx="704675" cy="687897"/>
          </a:xfrm>
          <a:prstGeom prst="donut">
            <a:avLst>
              <a:gd name="adj" fmla="val 1658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87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98344E2-6CBE-4FA5-8709-B46FAD9CC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8829"/>
            <a:ext cx="6602835" cy="40267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ko-KR" dirty="0"/>
              <a:t>TK </a:t>
            </a:r>
            <a:r>
              <a:rPr lang="ko-KR" altLang="en-US" dirty="0"/>
              <a:t>영어 사이트를 </a:t>
            </a:r>
            <a:r>
              <a:rPr lang="ko-KR" altLang="en-US" dirty="0" err="1"/>
              <a:t>번체</a:t>
            </a:r>
            <a:r>
              <a:rPr lang="ko-KR" altLang="en-US" dirty="0"/>
              <a:t> 사이트와 똑같이 변경 부탁드립니다</a:t>
            </a:r>
            <a:endParaRPr lang="en-US" altLang="ko-KR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501AB4-6AA6-41F3-897D-C5C8399E8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340" y="880844"/>
            <a:ext cx="3832852" cy="5809376"/>
          </a:xfrm>
          <a:prstGeom prst="rect">
            <a:avLst/>
          </a:prstGeom>
        </p:spPr>
      </p:pic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0F86251-A9A2-4673-8A7B-8B5166EB7F24}"/>
              </a:ext>
            </a:extLst>
          </p:cNvPr>
          <p:cNvSpPr/>
          <p:nvPr/>
        </p:nvSpPr>
        <p:spPr>
          <a:xfrm>
            <a:off x="5627716" y="3429000"/>
            <a:ext cx="827714" cy="402671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2854E82-5096-48E2-9321-3B5CAAEF1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957" y="179921"/>
            <a:ext cx="3208947" cy="651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4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7C5705-7C20-463D-BEAE-53BAF1DB4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312" y="4575161"/>
            <a:ext cx="5738769" cy="498941"/>
          </a:xfrm>
        </p:spPr>
        <p:txBody>
          <a:bodyPr>
            <a:normAutofit/>
          </a:bodyPr>
          <a:lstStyle/>
          <a:p>
            <a:r>
              <a:rPr lang="ko-KR" altLang="en-US" sz="2600" dirty="0"/>
              <a:t>대표 상품 변경하고 싶은데 못 했어요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66C0EC52-26D6-442D-9BFC-962DCC4E6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16" y="1080495"/>
            <a:ext cx="6781124" cy="184100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310967E-A2AE-448A-8042-E40E6D79F7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35" y="2250220"/>
            <a:ext cx="5264049" cy="4477546"/>
          </a:xfrm>
          <a:prstGeom prst="rect">
            <a:avLst/>
          </a:prstGeom>
        </p:spPr>
      </p:pic>
      <p:sp>
        <p:nvSpPr>
          <p:cNvPr id="8" name="제목 1">
            <a:extLst>
              <a:ext uri="{FF2B5EF4-FFF2-40B4-BE49-F238E27FC236}">
                <a16:creationId xmlns:a16="http://schemas.microsoft.com/office/drawing/2014/main" id="{087B1537-EDC3-4316-B5AD-1194D87096E8}"/>
              </a:ext>
            </a:extLst>
          </p:cNvPr>
          <p:cNvSpPr txBox="1">
            <a:spLocks/>
          </p:cNvSpPr>
          <p:nvPr/>
        </p:nvSpPr>
        <p:spPr>
          <a:xfrm>
            <a:off x="1341540" y="479752"/>
            <a:ext cx="10515600" cy="4989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2600" dirty="0"/>
              <a:t>대표 상품 버튼 사라졌어요</a:t>
            </a:r>
          </a:p>
        </p:txBody>
      </p:sp>
    </p:spTree>
    <p:extLst>
      <p:ext uri="{BB962C8B-B14F-4D97-AF65-F5344CB8AC3E}">
        <p14:creationId xmlns:p14="http://schemas.microsoft.com/office/powerpoint/2010/main" val="3615889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29</Words>
  <Application>Microsoft Office PowerPoint</Application>
  <PresentationFormat>와이드스크린</PresentationFormat>
  <Paragraphs>6</Paragraphs>
  <Slides>4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8" baseType="lpstr">
      <vt:lpstr>a둥근빅체</vt:lpstr>
      <vt:lpstr>맑은 고딕</vt:lpstr>
      <vt:lpstr>Arial</vt:lpstr>
      <vt:lpstr>Office 테마</vt:lpstr>
      <vt:lpstr>IT 개발요청</vt:lpstr>
      <vt:lpstr>PowerPoint 프레젠테이션</vt:lpstr>
      <vt:lpstr>PowerPoint 프레젠테이션</vt:lpstr>
      <vt:lpstr>대표 상품 변경하고 싶은데 못 했어요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TKTRAVEL</dc:creator>
  <cp:lastModifiedBy>TKTRAVEL</cp:lastModifiedBy>
  <cp:revision>10</cp:revision>
  <dcterms:created xsi:type="dcterms:W3CDTF">2022-08-09T09:02:38Z</dcterms:created>
  <dcterms:modified xsi:type="dcterms:W3CDTF">2022-08-10T05:00:57Z</dcterms:modified>
</cp:coreProperties>
</file>