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69F6B-551D-4D9F-9445-FE2BE398AD30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911FA-D3E2-4114-B8D4-25DC5A66E7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5692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D10731-F144-47E9-8374-F6F6CD2BA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AE3AA9A-B2B9-47EF-9F49-A5D5432DB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9C880B-F70D-457C-AAD1-2A7260651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DF73F22-99CC-43AD-A1E8-435FF4EC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DCE827E-63A2-4A6B-8482-850C4E915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358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BC6E18-673A-41BB-B1D2-7F6998B04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8080D1F-1645-4CDC-812D-560C94F43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AEEA92-3358-4F2E-B6F0-84330782D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DF9657-3E39-4B1C-9C67-493B60A3E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73A7F0-4269-4DBF-9489-2343D2DED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794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9C97ADB-1584-4053-A412-F972BF0FD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73CCA6F-74FE-4768-8F26-5B57E513B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CAED1C-A5BC-4908-9EA4-339B0089E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27EFF0-0AFE-4333-80AA-D2914D88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0EF8A79-6845-449B-A722-16DA70F23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390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172B0E-433D-489D-804A-060455D4F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B7E357-7CCF-4928-A5F3-C924643FD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85A0F8C-E982-49AB-8149-E65D60CE0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37A102F-956F-4CE2-BA8F-580F863CD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884932-937C-412E-8CD2-5FD8ED37A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729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7E3AEC-A8F9-4751-A6E6-17F85DE82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AC1F1AC-88BA-4390-965C-5BF7E2F03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B1D5F8-EC4D-4573-AE24-C72905667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4E86877-1F94-4546-B4D3-03DD1BC43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717466E-7AFB-4075-96B3-233E47456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101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FB15CC-5350-431F-B492-C85A5DB05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FE911AC-FB0A-4C91-AAC5-79013D210F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F95B41-01E4-4C71-9984-191359D1D8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7403F28-F811-4432-AA47-F83D6E370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7862FC1-F0D6-4579-85B1-19D6E7489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9A5E30D-0A2E-48F5-BF39-9EBF0BBE4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094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E9F5B3-BF45-499D-88DF-81FC24F38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436BBC9-E843-4320-93C7-3852752E6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5651743-53D6-45A5-8A33-ADA9D14BA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DA3F7BD-5194-4821-B2F4-69F0261043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EB8FD5B-413A-4354-B8DE-FD02793D70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CEC65AE-164A-4FB5-95BA-07070B6C4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6D3DD5B-EB9A-4318-ABE2-AFF300C1C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EC963BD-B634-4F19-949E-234A2B7DF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527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12EE7-14FC-45E2-9E64-248B1950F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A855056-55B7-46CA-A37E-8A6A82D42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68AB3B8-B28E-4E15-8EFD-F6F4C035B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E1D6ED3-311A-4B2F-B21B-A953EE715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359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68373B1-5CD8-48B4-9333-0B5E69013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7F42B89-1C31-4C75-A706-6FF17B8A0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986FEB2-EFE6-4E00-8011-27EDF8451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6773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05A626-2CB2-4E49-AE9F-5853D931D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A66C58-C146-4950-BD48-6979950CF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8C40366-8BFD-4D78-917F-C444BD1F9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EFFC5E5-0AE2-4B5C-981A-E9650269A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86282D0-DDC5-4E02-A7BC-7CFC9E2C6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BEBD27-010B-4575-AA4E-142FDC29F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045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2742BD-2EC8-41D9-BEFB-9E81D63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827F7F2-3710-4186-92F2-F0A831A51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DFF2A9F-CCE2-4D7B-BE78-9DE333AE8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023A813-6B9B-4E7A-95F6-E5BA413E6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E3AB4A6-F643-4414-A4C9-FF1B9097F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EDCAD9F-A621-42E9-9066-C2551674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6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11051FD-CC1B-4A25-939B-BB720EC96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D67CD61-F07E-4A93-B32F-6D259F49C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3504BB-3A61-4C06-BEEB-D45133C58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5678D-7C59-4148-BA23-DD7508A1882F}" type="datetimeFigureOut">
              <a:rPr lang="ko-KR" altLang="en-US" smtClean="0"/>
              <a:t>2023-11-22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89FE74-F8D0-4F19-91AA-EA95E608CA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697CDD-BDA6-4D94-954F-D7D2778AF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E0FA4-1BE5-4DF2-96CE-ECDAA6C8D7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068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91F9BDDA-562C-4702-BC50-CEC4C58034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0"/>
            <a:ext cx="2818690" cy="6317991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01B3CC1A-A2A0-48EF-9B8F-C40EFE21CE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489158" cy="6339356"/>
          </a:xfrm>
          <a:prstGeom prst="rect">
            <a:avLst/>
          </a:prstGeom>
        </p:spPr>
      </p:pic>
      <p:sp>
        <p:nvSpPr>
          <p:cNvPr id="10" name="직사각형 9">
            <a:extLst>
              <a:ext uri="{FF2B5EF4-FFF2-40B4-BE49-F238E27FC236}">
                <a16:creationId xmlns:a16="http://schemas.microsoft.com/office/drawing/2014/main" id="{3A8550E9-2AC1-42B8-8A31-213CEE4B411D}"/>
              </a:ext>
            </a:extLst>
          </p:cNvPr>
          <p:cNvSpPr/>
          <p:nvPr/>
        </p:nvSpPr>
        <p:spPr>
          <a:xfrm>
            <a:off x="0" y="3917142"/>
            <a:ext cx="3453775" cy="5374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437A043-1A6E-44EA-B44D-C0A1B1366FA5}"/>
              </a:ext>
            </a:extLst>
          </p:cNvPr>
          <p:cNvSpPr/>
          <p:nvPr/>
        </p:nvSpPr>
        <p:spPr>
          <a:xfrm>
            <a:off x="9144000" y="3144253"/>
            <a:ext cx="2782451" cy="29357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44ABE3CD-E9D1-45EB-9001-593E77891F38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453775" y="1013521"/>
            <a:ext cx="1034716" cy="317232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BE0BA5E-F147-4057-90B4-97CE08C17F70}"/>
              </a:ext>
            </a:extLst>
          </p:cNvPr>
          <p:cNvSpPr txBox="1"/>
          <p:nvPr/>
        </p:nvSpPr>
        <p:spPr>
          <a:xfrm>
            <a:off x="4523874" y="208547"/>
            <a:ext cx="2919663" cy="175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900" dirty="0"/>
              <a:t>네이버 예약 또는 </a:t>
            </a:r>
            <a:r>
              <a:rPr lang="ko-KR" altLang="en-US" sz="900" dirty="0" err="1"/>
              <a:t>쿠팡</a:t>
            </a:r>
            <a:r>
              <a:rPr lang="ko-KR" altLang="en-US" sz="900" dirty="0"/>
              <a:t> 예약 시 카카오톡 </a:t>
            </a:r>
            <a:r>
              <a:rPr lang="ko-KR" altLang="en-US" sz="900" dirty="0" err="1"/>
              <a:t>카카오톡</a:t>
            </a:r>
            <a:r>
              <a:rPr lang="ko-KR" altLang="en-US" sz="900" dirty="0"/>
              <a:t> </a:t>
            </a:r>
            <a:r>
              <a:rPr lang="ko-KR" altLang="en-US" sz="900" dirty="0" err="1"/>
              <a:t>알림톡으로</a:t>
            </a:r>
            <a:r>
              <a:rPr lang="ko-KR" altLang="en-US" sz="900" dirty="0"/>
              <a:t> 날짜 및 옵션 선택 링크가 발송 되는데</a:t>
            </a:r>
            <a:r>
              <a:rPr lang="en-US" altLang="ko-KR" sz="900" dirty="0"/>
              <a:t>, </a:t>
            </a:r>
          </a:p>
          <a:p>
            <a:endParaRPr lang="en-US" altLang="ko-KR" sz="900" dirty="0"/>
          </a:p>
          <a:p>
            <a:r>
              <a:rPr lang="ko-KR" altLang="en-US" sz="900" dirty="0" err="1"/>
              <a:t>문보트</a:t>
            </a:r>
            <a:r>
              <a:rPr lang="ko-KR" altLang="en-US" sz="900" dirty="0"/>
              <a:t> 탑승권을 구매한 사람이 </a:t>
            </a:r>
            <a:r>
              <a:rPr lang="en-US" altLang="ko-KR" sz="900" dirty="0"/>
              <a:t>UFO</a:t>
            </a:r>
            <a:r>
              <a:rPr lang="ko-KR" altLang="en-US" sz="900" dirty="0"/>
              <a:t>보트 탑승권까지 선택이 가능 한데</a:t>
            </a:r>
            <a:r>
              <a:rPr lang="en-US" altLang="ko-KR" sz="900" dirty="0"/>
              <a:t>, </a:t>
            </a:r>
          </a:p>
          <a:p>
            <a:endParaRPr lang="en-US" altLang="ko-KR" sz="900" dirty="0"/>
          </a:p>
          <a:p>
            <a:r>
              <a:rPr lang="ko-KR" altLang="en-US" sz="900" dirty="0" err="1"/>
              <a:t>문보트</a:t>
            </a:r>
            <a:r>
              <a:rPr lang="ko-KR" altLang="en-US" sz="900" dirty="0"/>
              <a:t> 탑승권 구매자는 문보트만 선택이 되게</a:t>
            </a:r>
            <a:r>
              <a:rPr lang="en-US" altLang="ko-KR" sz="900" dirty="0"/>
              <a:t>, UFO</a:t>
            </a:r>
            <a:r>
              <a:rPr lang="ko-KR" altLang="en-US" sz="900" dirty="0"/>
              <a:t>보트 탑승권 무개자는 </a:t>
            </a:r>
            <a:r>
              <a:rPr lang="en-US" altLang="ko-KR" sz="900" dirty="0"/>
              <a:t>UFO</a:t>
            </a:r>
            <a:r>
              <a:rPr lang="ko-KR" altLang="en-US" sz="900" dirty="0"/>
              <a:t>보트 선택만 되게 개발 부탁드립니다</a:t>
            </a:r>
            <a:r>
              <a:rPr lang="en-US" altLang="ko-KR" sz="900" dirty="0"/>
              <a:t>.</a:t>
            </a:r>
          </a:p>
          <a:p>
            <a:endParaRPr lang="en-US" altLang="ko-KR" sz="900" dirty="0"/>
          </a:p>
          <a:p>
            <a:r>
              <a:rPr lang="ko-KR" altLang="en-US" sz="900" dirty="0"/>
              <a:t>이유는 문보트와 </a:t>
            </a:r>
            <a:r>
              <a:rPr lang="en-US" altLang="ko-KR" sz="900" dirty="0"/>
              <a:t>UFO</a:t>
            </a:r>
            <a:r>
              <a:rPr lang="ko-KR" altLang="en-US" sz="900" dirty="0"/>
              <a:t>보트의 금액이 다르기 때문입니다</a:t>
            </a:r>
            <a:r>
              <a:rPr lang="en-US" altLang="ko-KR" sz="900" dirty="0"/>
              <a:t>.</a:t>
            </a:r>
          </a:p>
        </p:txBody>
      </p: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16DF66E8-5161-4F34-BB3B-A80C586D8460}"/>
              </a:ext>
            </a:extLst>
          </p:cNvPr>
          <p:cNvCxnSpPr>
            <a:cxnSpLocks/>
          </p:cNvCxnSpPr>
          <p:nvPr/>
        </p:nvCxnSpPr>
        <p:spPr>
          <a:xfrm flipH="1" flipV="1">
            <a:off x="7443537" y="1018674"/>
            <a:ext cx="1700463" cy="248652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079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91F9BDDA-562C-4702-BC50-CEC4C58034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0"/>
            <a:ext cx="2818690" cy="6317991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01B3CC1A-A2A0-48EF-9B8F-C40EFE21CE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489158" cy="6339356"/>
          </a:xfrm>
          <a:prstGeom prst="rect">
            <a:avLst/>
          </a:prstGeom>
        </p:spPr>
      </p:pic>
      <p:sp>
        <p:nvSpPr>
          <p:cNvPr id="10" name="직사각형 9">
            <a:extLst>
              <a:ext uri="{FF2B5EF4-FFF2-40B4-BE49-F238E27FC236}">
                <a16:creationId xmlns:a16="http://schemas.microsoft.com/office/drawing/2014/main" id="{3A8550E9-2AC1-42B8-8A31-213CEE4B411D}"/>
              </a:ext>
            </a:extLst>
          </p:cNvPr>
          <p:cNvSpPr/>
          <p:nvPr/>
        </p:nvSpPr>
        <p:spPr>
          <a:xfrm>
            <a:off x="35383" y="3858126"/>
            <a:ext cx="3453775" cy="5374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437A043-1A6E-44EA-B44D-C0A1B1366FA5}"/>
              </a:ext>
            </a:extLst>
          </p:cNvPr>
          <p:cNvSpPr/>
          <p:nvPr/>
        </p:nvSpPr>
        <p:spPr>
          <a:xfrm>
            <a:off x="9144000" y="3144253"/>
            <a:ext cx="2782451" cy="29357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44ABE3CD-E9D1-45EB-9001-593E77891F38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489158" y="954505"/>
            <a:ext cx="1034716" cy="317232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BE0BA5E-F147-4057-90B4-97CE08C17F70}"/>
              </a:ext>
            </a:extLst>
          </p:cNvPr>
          <p:cNvSpPr txBox="1"/>
          <p:nvPr/>
        </p:nvSpPr>
        <p:spPr>
          <a:xfrm>
            <a:off x="4523874" y="208547"/>
            <a:ext cx="2919663" cy="175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900" dirty="0"/>
              <a:t>네이버 예약 또는 </a:t>
            </a:r>
            <a:r>
              <a:rPr lang="ko-KR" altLang="en-US" sz="900" dirty="0" err="1"/>
              <a:t>쿠팡</a:t>
            </a:r>
            <a:r>
              <a:rPr lang="ko-KR" altLang="en-US" sz="900" dirty="0"/>
              <a:t> 예약 시 카카오톡 </a:t>
            </a:r>
            <a:r>
              <a:rPr lang="ko-KR" altLang="en-US" sz="900" dirty="0" err="1"/>
              <a:t>카카오톡</a:t>
            </a:r>
            <a:r>
              <a:rPr lang="ko-KR" altLang="en-US" sz="900" dirty="0"/>
              <a:t> </a:t>
            </a:r>
            <a:r>
              <a:rPr lang="ko-KR" altLang="en-US" sz="900" dirty="0" err="1"/>
              <a:t>알림톡으로</a:t>
            </a:r>
            <a:r>
              <a:rPr lang="ko-KR" altLang="en-US" sz="900" dirty="0"/>
              <a:t> 날짜 및 옵션 선택 링크가 발송 되는데</a:t>
            </a:r>
            <a:r>
              <a:rPr lang="en-US" altLang="ko-KR" sz="900" dirty="0"/>
              <a:t>, </a:t>
            </a:r>
          </a:p>
          <a:p>
            <a:endParaRPr lang="en-US" altLang="ko-KR" sz="900" dirty="0"/>
          </a:p>
          <a:p>
            <a:r>
              <a:rPr lang="ko-KR" altLang="en-US" sz="900" dirty="0" err="1"/>
              <a:t>문보트</a:t>
            </a:r>
            <a:r>
              <a:rPr lang="ko-KR" altLang="en-US" sz="900" dirty="0"/>
              <a:t> 탑승권을 구매한 사람이 </a:t>
            </a:r>
            <a:r>
              <a:rPr lang="en-US" altLang="ko-KR" sz="900" dirty="0"/>
              <a:t>UFO</a:t>
            </a:r>
            <a:r>
              <a:rPr lang="ko-KR" altLang="en-US" sz="900" dirty="0"/>
              <a:t>보트 탑승권까지 선택이 가능 한데</a:t>
            </a:r>
            <a:r>
              <a:rPr lang="en-US" altLang="ko-KR" sz="900" dirty="0"/>
              <a:t>, </a:t>
            </a:r>
          </a:p>
          <a:p>
            <a:endParaRPr lang="en-US" altLang="ko-KR" sz="900" dirty="0"/>
          </a:p>
          <a:p>
            <a:r>
              <a:rPr lang="ko-KR" altLang="en-US" sz="900" dirty="0" err="1"/>
              <a:t>문보트</a:t>
            </a:r>
            <a:r>
              <a:rPr lang="ko-KR" altLang="en-US" sz="900" dirty="0"/>
              <a:t> 탑승권 구매자는 문보트만 선택이 되게</a:t>
            </a:r>
            <a:r>
              <a:rPr lang="en-US" altLang="ko-KR" sz="900" dirty="0"/>
              <a:t>, UFO</a:t>
            </a:r>
            <a:r>
              <a:rPr lang="ko-KR" altLang="en-US" sz="900" dirty="0"/>
              <a:t>보트 탑승권 무개자는 </a:t>
            </a:r>
            <a:r>
              <a:rPr lang="en-US" altLang="ko-KR" sz="900" dirty="0"/>
              <a:t>UFO</a:t>
            </a:r>
            <a:r>
              <a:rPr lang="ko-KR" altLang="en-US" sz="900" dirty="0"/>
              <a:t>보트 선택만 되게 개발 부탁드립니다</a:t>
            </a:r>
            <a:r>
              <a:rPr lang="en-US" altLang="ko-KR" sz="900" dirty="0"/>
              <a:t>.</a:t>
            </a:r>
          </a:p>
          <a:p>
            <a:endParaRPr lang="en-US" altLang="ko-KR" sz="900" dirty="0"/>
          </a:p>
          <a:p>
            <a:r>
              <a:rPr lang="ko-KR" altLang="en-US" sz="900" dirty="0"/>
              <a:t>이유는 문보트와 </a:t>
            </a:r>
            <a:r>
              <a:rPr lang="en-US" altLang="ko-KR" sz="900" dirty="0"/>
              <a:t>UFO</a:t>
            </a:r>
            <a:r>
              <a:rPr lang="ko-KR" altLang="en-US" sz="900" dirty="0"/>
              <a:t>보트의 금액이 다르기 때문입니다</a:t>
            </a:r>
            <a:r>
              <a:rPr lang="en-US" altLang="ko-KR" sz="900" dirty="0"/>
              <a:t>.</a:t>
            </a:r>
          </a:p>
        </p:txBody>
      </p: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16DF66E8-5161-4F34-BB3B-A80C586D8460}"/>
              </a:ext>
            </a:extLst>
          </p:cNvPr>
          <p:cNvCxnSpPr>
            <a:cxnSpLocks/>
          </p:cNvCxnSpPr>
          <p:nvPr/>
        </p:nvCxnSpPr>
        <p:spPr>
          <a:xfrm flipH="1" flipV="1">
            <a:off x="7443537" y="1018674"/>
            <a:ext cx="1700463" cy="248652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41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108</Words>
  <Application>Microsoft Office PowerPoint</Application>
  <PresentationFormat>와이드스크린</PresentationFormat>
  <Paragraphs>14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MYCOM</dc:creator>
  <cp:lastModifiedBy>MYCOM</cp:lastModifiedBy>
  <cp:revision>1</cp:revision>
  <dcterms:created xsi:type="dcterms:W3CDTF">2023-11-22T07:44:42Z</dcterms:created>
  <dcterms:modified xsi:type="dcterms:W3CDTF">2023-11-22T07:59:38Z</dcterms:modified>
</cp:coreProperties>
</file>