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259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837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424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01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7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16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66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02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73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778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5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CC407-9A17-4907-9D37-17AA7FA873CD}" type="datetimeFigureOut">
              <a:rPr lang="ko-KR" altLang="en-US" smtClean="0"/>
              <a:t>2024-08-14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6401A-6205-4D89-A9D1-F36D5C551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242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" y="195522"/>
            <a:ext cx="5075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수동 예약 등록 시 등록 금액의 연동 문제의 건 </a:t>
            </a:r>
            <a:endParaRPr lang="en-US" altLang="ko-KR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빠른 오류 수정이 필요합니다</a:t>
            </a:r>
            <a:r>
              <a:rPr lang="en-US" altLang="ko-KR" b="1" dirty="0" smtClean="0">
                <a:solidFill>
                  <a:srgbClr val="FF0000"/>
                </a:solidFill>
              </a:rPr>
              <a:t>!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870919"/>
            <a:ext cx="8236048" cy="54516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35709" y="1297573"/>
            <a:ext cx="32600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예약관리 카테고리의 </a:t>
            </a:r>
            <a:r>
              <a:rPr lang="en-US" altLang="ko-KR" sz="1100" b="1" dirty="0" smtClean="0"/>
              <a:t>TK</a:t>
            </a:r>
            <a:r>
              <a:rPr lang="ko-KR" altLang="en-US" sz="1100" b="1" dirty="0" err="1" smtClean="0"/>
              <a:t>수동예약을</a:t>
            </a:r>
            <a:r>
              <a:rPr lang="ko-KR" altLang="en-US" sz="1100" b="1" dirty="0" smtClean="0"/>
              <a:t> 진행 할 때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/>
              <a:t>첫 기본 화면의 판매처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‘TK’</a:t>
            </a:r>
            <a:r>
              <a:rPr lang="ko-KR" altLang="en-US" sz="1100" b="1" dirty="0" smtClean="0"/>
              <a:t>부분을 타 거래처로 </a:t>
            </a:r>
            <a:r>
              <a:rPr lang="ko-KR" altLang="en-US" sz="1100" b="1" dirty="0" err="1" smtClean="0"/>
              <a:t>변경시</a:t>
            </a:r>
            <a:r>
              <a:rPr lang="en-US" altLang="ko-KR" sz="1100" b="1" dirty="0"/>
              <a:t> 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/>
              <a:t>판매가는 </a:t>
            </a:r>
            <a:r>
              <a:rPr lang="ko-KR" altLang="en-US" sz="1100" b="1" dirty="0" err="1" smtClean="0"/>
              <a:t>거래처가로</a:t>
            </a:r>
            <a:r>
              <a:rPr lang="ko-KR" altLang="en-US" sz="1100" b="1" dirty="0" smtClean="0"/>
              <a:t> 자동으로 변경이 되야 하는데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변경하면 공급가는 남아 있는데</a:t>
            </a:r>
            <a:r>
              <a:rPr lang="en-US" altLang="ko-KR" sz="1100" b="1" dirty="0" smtClean="0"/>
              <a:t>,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거래처가와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 판매가가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0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이 되어버리는 오류</a:t>
            </a:r>
            <a:endParaRPr lang="en-US" altLang="ko-KR" sz="1100" b="1" dirty="0" smtClean="0">
              <a:solidFill>
                <a:srgbClr val="FF0000"/>
              </a:solidFill>
            </a:endParaRPr>
          </a:p>
          <a:p>
            <a:endParaRPr lang="ko-KR" altLang="en-US" sz="1100" b="1" dirty="0"/>
          </a:p>
        </p:txBody>
      </p:sp>
      <p:sp>
        <p:nvSpPr>
          <p:cNvPr id="7" name="직사각형 6"/>
          <p:cNvSpPr/>
          <p:nvPr/>
        </p:nvSpPr>
        <p:spPr>
          <a:xfrm>
            <a:off x="4453467" y="3596739"/>
            <a:ext cx="1667934" cy="4587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015066" y="5053005"/>
            <a:ext cx="2252133" cy="11953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8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7063"/>
            <a:ext cx="11032873" cy="56599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" y="295275"/>
            <a:ext cx="82445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smtClean="0"/>
              <a:t>수동 예약 등록 시 </a:t>
            </a:r>
            <a:r>
              <a:rPr lang="ko-KR" altLang="en-US" sz="1100" b="1" dirty="0" err="1" smtClean="0"/>
              <a:t>옵션관리</a:t>
            </a:r>
            <a:r>
              <a:rPr lang="ko-KR" altLang="en-US" sz="1100" b="1" dirty="0" smtClean="0"/>
              <a:t> 금액의 연동 문제의 건 </a:t>
            </a:r>
            <a:r>
              <a:rPr lang="en-US" altLang="ko-KR" sz="1100" b="1" dirty="0" smtClean="0"/>
              <a:t>/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아래의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캡쳐본은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등록된 상품의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옵션관리에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잘 입력이 되어 있는 값 입니</a:t>
            </a:r>
            <a:r>
              <a:rPr lang="ko-KR" altLang="en-US" sz="1100" b="1" dirty="0" smtClean="0"/>
              <a:t>다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54472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60" y="1155979"/>
            <a:ext cx="8237133" cy="54322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0160" y="328527"/>
            <a:ext cx="10161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 smtClean="0"/>
              <a:t>수동예약을</a:t>
            </a:r>
            <a:r>
              <a:rPr lang="ko-KR" altLang="en-US" sz="1200" b="1" dirty="0" smtClean="0"/>
              <a:t> </a:t>
            </a:r>
            <a:r>
              <a:rPr lang="ko-KR" altLang="en-US" sz="1200" b="1" dirty="0" err="1" smtClean="0"/>
              <a:t>등록할때</a:t>
            </a:r>
            <a:r>
              <a:rPr lang="ko-KR" altLang="en-US" sz="1200" b="1" dirty="0" smtClean="0"/>
              <a:t>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공급가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거래처가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판매가 </a:t>
            </a:r>
            <a:r>
              <a:rPr lang="ko-KR" altLang="en-US" sz="1200" b="1" dirty="0" smtClean="0"/>
              <a:t>부분이 </a:t>
            </a:r>
            <a:r>
              <a:rPr lang="ko-KR" altLang="en-US" sz="1200" b="1" dirty="0" err="1" smtClean="0">
                <a:solidFill>
                  <a:srgbClr val="0000FF"/>
                </a:solidFill>
              </a:rPr>
              <a:t>상품등록의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200" b="1" dirty="0" err="1" smtClean="0">
                <a:solidFill>
                  <a:srgbClr val="0000FF"/>
                </a:solidFill>
              </a:rPr>
              <a:t>옵션관리</a:t>
            </a:r>
            <a:r>
              <a:rPr lang="ko-KR" altLang="en-US" sz="1200" b="1" dirty="0" err="1" smtClean="0"/>
              <a:t>에</a:t>
            </a:r>
            <a:r>
              <a:rPr lang="ko-KR" altLang="en-US" sz="1200" b="1" dirty="0" smtClean="0"/>
              <a:t> 등록한 값과 동일하게 나오지만</a:t>
            </a:r>
            <a:endParaRPr lang="en-US" altLang="ko-KR" sz="1200" b="1" dirty="0" smtClean="0"/>
          </a:p>
          <a:p>
            <a:endParaRPr lang="en-US" altLang="ko-KR" sz="1200" b="1" dirty="0" smtClean="0"/>
          </a:p>
          <a:p>
            <a:r>
              <a:rPr lang="ko-KR" altLang="en-US" sz="1200" b="1" dirty="0" smtClean="0">
                <a:solidFill>
                  <a:srgbClr val="FF0000"/>
                </a:solidFill>
              </a:rPr>
              <a:t>저장</a:t>
            </a:r>
            <a:r>
              <a:rPr lang="ko-KR" altLang="en-US" sz="1200" b="1" dirty="0" smtClean="0"/>
              <a:t>을 누르면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판매가 부분이 거래처 가로 따라오면서 문제가 되는 현상이 있음</a:t>
            </a:r>
            <a:r>
              <a:rPr lang="en-US" altLang="ko-KR" sz="1200" b="1" dirty="0"/>
              <a:t>.</a:t>
            </a:r>
            <a:r>
              <a:rPr lang="ko-KR" altLang="en-US" sz="1200" b="1" dirty="0" smtClean="0"/>
              <a:t> 또한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거래처 변경 시 판매가는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0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으로 바뀌어야 하지만 남아있음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7354609" y="1479665"/>
            <a:ext cx="800176" cy="3990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171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0160" y="328527"/>
            <a:ext cx="3946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smtClean="0"/>
              <a:t>아래의 캡쳐는 저장 완료 후 의 오류가 난 </a:t>
            </a:r>
            <a:r>
              <a:rPr lang="ko-KR" altLang="en-US" sz="1200" b="1" dirty="0" err="1" smtClean="0"/>
              <a:t>캡쳐본으로</a:t>
            </a:r>
            <a:r>
              <a:rPr lang="en-US" altLang="ko-KR" sz="1200" b="1" dirty="0" smtClean="0"/>
              <a:t>, </a:t>
            </a:r>
          </a:p>
          <a:p>
            <a:r>
              <a:rPr lang="ko-KR" altLang="en-US" sz="1200" b="1" dirty="0" smtClean="0">
                <a:solidFill>
                  <a:srgbClr val="FF0000"/>
                </a:solidFill>
              </a:rPr>
              <a:t>①은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B2B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금액일 직접 입력해줬고</a:t>
            </a:r>
            <a:endParaRPr lang="en-US" altLang="ko-KR" sz="1200" b="1" dirty="0" smtClean="0">
              <a:solidFill>
                <a:srgbClr val="FF0000"/>
              </a:solidFill>
            </a:endParaRPr>
          </a:p>
          <a:p>
            <a:r>
              <a:rPr lang="ko-KR" altLang="en-US" sz="1200" b="1" dirty="0" smtClean="0">
                <a:solidFill>
                  <a:srgbClr val="FF0000"/>
                </a:solidFill>
              </a:rPr>
              <a:t>②는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B2B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가격이 전부 판매가로 변경되어 있는 내용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.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7354609" y="1479665"/>
            <a:ext cx="800176" cy="3990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60" y="1224126"/>
            <a:ext cx="7987753" cy="5231854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951037" y="2685011"/>
            <a:ext cx="2864505" cy="8395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96113" y="3593869"/>
            <a:ext cx="3119429" cy="28621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26294" y="29152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①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51975" y="48402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30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137</Words>
  <Application>Microsoft Office PowerPoint</Application>
  <PresentationFormat>와이드스크린</PresentationFormat>
  <Paragraphs>12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dcterms:created xsi:type="dcterms:W3CDTF">2024-08-14T01:54:52Z</dcterms:created>
  <dcterms:modified xsi:type="dcterms:W3CDTF">2024-08-14T02:33:08Z</dcterms:modified>
</cp:coreProperties>
</file>