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1" d="100"/>
          <a:sy n="51" d="100"/>
        </p:scale>
        <p:origin x="3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721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9342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091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640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82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09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6436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4091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975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567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975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9CD94-64D3-40A5-98DD-ECCF0E7AD52D}" type="datetimeFigureOut">
              <a:rPr lang="ko-KR" altLang="en-US" smtClean="0"/>
              <a:t>2024-08-16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3F2C4-667B-4A19-9731-19C9236763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3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68" y="1069858"/>
            <a:ext cx="7999336" cy="53159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3578" y="299257"/>
            <a:ext cx="2558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①</a:t>
            </a:r>
            <a:r>
              <a:rPr lang="ko-KR" altLang="en-US" b="1" dirty="0" err="1" smtClean="0"/>
              <a:t>수동예약</a:t>
            </a:r>
            <a:r>
              <a:rPr lang="ko-KR" altLang="en-US" b="1" dirty="0" smtClean="0"/>
              <a:t> 시 첫 화면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420840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6247" y="307571"/>
            <a:ext cx="2738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②</a:t>
            </a:r>
            <a:r>
              <a:rPr lang="ko-KR" altLang="en-US" b="1" dirty="0" err="1" smtClean="0"/>
              <a:t>저장후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옵션관리</a:t>
            </a:r>
            <a:r>
              <a:rPr lang="ko-KR" altLang="en-US" b="1" dirty="0" smtClean="0"/>
              <a:t> 화면</a:t>
            </a:r>
            <a:endParaRPr lang="ko-KR" altLang="en-US" b="1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8059" y="1108990"/>
            <a:ext cx="5867453" cy="387914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058" y="1108989"/>
            <a:ext cx="5933623" cy="387914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47883" y="5420222"/>
            <a:ext cx="43696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err="1" smtClean="0">
                <a:solidFill>
                  <a:srgbClr val="FF0000"/>
                </a:solidFill>
              </a:rPr>
              <a:t>위화면에서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200" b="1" dirty="0" err="1" smtClean="0">
                <a:solidFill>
                  <a:srgbClr val="FF0000"/>
                </a:solidFill>
              </a:rPr>
              <a:t>항목추가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 후 내용 입력 </a:t>
            </a:r>
            <a:r>
              <a:rPr lang="ko-KR" altLang="en-US" sz="1200" b="1" dirty="0" err="1" smtClean="0">
                <a:solidFill>
                  <a:srgbClr val="FF0000"/>
                </a:solidFill>
              </a:rPr>
              <a:t>한뒤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 저장을 하면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cxnSp>
        <p:nvCxnSpPr>
          <p:cNvPr id="10" name="직선 화살표 연결선 9"/>
          <p:cNvCxnSpPr/>
          <p:nvPr/>
        </p:nvCxnSpPr>
        <p:spPr>
          <a:xfrm flipV="1">
            <a:off x="3124869" y="1787236"/>
            <a:ext cx="1879393" cy="36329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911374" y="5428683"/>
            <a:ext cx="4369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err="1" smtClean="0">
                <a:solidFill>
                  <a:srgbClr val="FF0000"/>
                </a:solidFill>
              </a:rPr>
              <a:t>항목추가가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 두개가 되어버려 금액의 오류가 생기는 현상</a:t>
            </a:r>
            <a:endParaRPr lang="en-US" altLang="ko-KR" sz="1200" b="1" dirty="0" smtClean="0">
              <a:solidFill>
                <a:srgbClr val="FF0000"/>
              </a:solidFill>
            </a:endParaRPr>
          </a:p>
          <a:p>
            <a:r>
              <a:rPr lang="ko-KR" altLang="en-US" sz="1200" b="1" dirty="0" smtClean="0">
                <a:solidFill>
                  <a:srgbClr val="FF0000"/>
                </a:solidFill>
              </a:rPr>
              <a:t>동시에 </a:t>
            </a:r>
            <a:r>
              <a:rPr lang="ko-KR" altLang="en-US" sz="1200" b="1" dirty="0" err="1" smtClean="0">
                <a:solidFill>
                  <a:srgbClr val="FF0000"/>
                </a:solidFill>
              </a:rPr>
              <a:t>맨위의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 금액과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200" b="1" dirty="0" err="1" smtClean="0">
                <a:solidFill>
                  <a:srgbClr val="FF0000"/>
                </a:solidFill>
              </a:rPr>
              <a:t>맨아래의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 금액 합계도 오류가 남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.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cxnSp>
        <p:nvCxnSpPr>
          <p:cNvPr id="12" name="직선 화살표 연결선 11"/>
          <p:cNvCxnSpPr/>
          <p:nvPr/>
        </p:nvCxnSpPr>
        <p:spPr>
          <a:xfrm flipH="1" flipV="1">
            <a:off x="6398146" y="2452255"/>
            <a:ext cx="730824" cy="29764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 flipV="1">
            <a:off x="8853997" y="1562793"/>
            <a:ext cx="647450" cy="38658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flipV="1">
            <a:off x="9006397" y="4921135"/>
            <a:ext cx="1061092" cy="6599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316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96" y="1331777"/>
            <a:ext cx="7676372" cy="51111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716622" y="870112"/>
            <a:ext cx="4369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rgbClr val="FF0000"/>
                </a:solidFill>
              </a:rPr>
              <a:t>저장을 </a:t>
            </a:r>
            <a:r>
              <a:rPr lang="ko-KR" altLang="en-US" sz="1200" b="1" dirty="0" err="1" smtClean="0">
                <a:solidFill>
                  <a:srgbClr val="FF0000"/>
                </a:solidFill>
              </a:rPr>
              <a:t>누를때마다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200" b="1" dirty="0" err="1" smtClean="0">
                <a:solidFill>
                  <a:srgbClr val="FF0000"/>
                </a:solidFill>
              </a:rPr>
              <a:t>항목추가가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 계속되어</a:t>
            </a:r>
            <a:endParaRPr lang="en-US" altLang="ko-KR" sz="1200" b="1" dirty="0" smtClean="0">
              <a:solidFill>
                <a:srgbClr val="FF0000"/>
              </a:solidFill>
            </a:endParaRPr>
          </a:p>
          <a:p>
            <a:r>
              <a:rPr lang="ko-KR" altLang="en-US" sz="1200" b="1" dirty="0" smtClean="0">
                <a:solidFill>
                  <a:srgbClr val="FF0000"/>
                </a:solidFill>
              </a:rPr>
              <a:t>금액이 계속 올라갑니다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.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 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cxnSp>
        <p:nvCxnSpPr>
          <p:cNvPr id="6" name="직선 화살표 연결선 5"/>
          <p:cNvCxnSpPr>
            <a:stCxn id="5" idx="1"/>
          </p:cNvCxnSpPr>
          <p:nvPr/>
        </p:nvCxnSpPr>
        <p:spPr>
          <a:xfrm flipH="1">
            <a:off x="7685118" y="1100945"/>
            <a:ext cx="1031504" cy="15092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/>
          <p:nvPr/>
        </p:nvCxnSpPr>
        <p:spPr>
          <a:xfrm flipH="1">
            <a:off x="7685118" y="1246864"/>
            <a:ext cx="1134028" cy="423122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65134" y="340822"/>
            <a:ext cx="6758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②저장 </a:t>
            </a:r>
            <a:r>
              <a:rPr lang="ko-KR" altLang="en-US" b="1" dirty="0" err="1" smtClean="0"/>
              <a:t>할때마다</a:t>
            </a:r>
            <a:r>
              <a:rPr lang="ko-KR" altLang="en-US" b="1" dirty="0" smtClean="0"/>
              <a:t> 추가적으로 계속 비용이 올라가는 부분의 캡쳐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892227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51</Words>
  <Application>Microsoft Office PowerPoint</Application>
  <PresentationFormat>와이드스크린</PresentationFormat>
  <Paragraphs>8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MYCOM</dc:creator>
  <cp:lastModifiedBy>USER</cp:lastModifiedBy>
  <cp:revision>8</cp:revision>
  <dcterms:created xsi:type="dcterms:W3CDTF">2024-08-16T02:15:58Z</dcterms:created>
  <dcterms:modified xsi:type="dcterms:W3CDTF">2024-08-16T06:06:25Z</dcterms:modified>
</cp:coreProperties>
</file>