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993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253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58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2604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197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1405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942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741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5783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4156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130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AF410-78E4-4D12-82C9-5184AC592A50}" type="datetimeFigureOut">
              <a:rPr lang="ko-KR" altLang="en-US" smtClean="0"/>
              <a:t>2024-09-13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FD625-524C-4D3B-AC09-FD4D6B54DB4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903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31" y="627262"/>
            <a:ext cx="4200033" cy="535409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3254" y="627262"/>
            <a:ext cx="2937334" cy="54655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385" y="216131"/>
            <a:ext cx="52093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1. TK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Travel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사이트에서 상품 </a:t>
            </a:r>
            <a:r>
              <a:rPr lang="ko-KR" altLang="en-US" sz="1400" b="1" dirty="0" err="1" smtClean="0">
                <a:solidFill>
                  <a:srgbClr val="FF0000"/>
                </a:solidFill>
              </a:rPr>
              <a:t>결제시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발송되는 바우처 오류 건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0499" y="6394262"/>
            <a:ext cx="33712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① 관리자페이지에서 본 고객에게 발송된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78561" y="6409998"/>
            <a:ext cx="21585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② 실제 고객이 수령 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0" name="직선 화살표 연결선 9"/>
          <p:cNvCxnSpPr>
            <a:stCxn id="4" idx="2"/>
            <a:endCxn id="7" idx="0"/>
          </p:cNvCxnSpPr>
          <p:nvPr/>
        </p:nvCxnSpPr>
        <p:spPr>
          <a:xfrm flipH="1">
            <a:off x="2316147" y="5981358"/>
            <a:ext cx="1" cy="41290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endCxn id="8" idx="0"/>
          </p:cNvCxnSpPr>
          <p:nvPr/>
        </p:nvCxnSpPr>
        <p:spPr>
          <a:xfrm flipH="1">
            <a:off x="6457831" y="6144001"/>
            <a:ext cx="1" cy="26599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240842" y="658536"/>
            <a:ext cx="3638045" cy="152349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고객이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TK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트래블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상품을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TWD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로 결제를 완료 후 받는 바우처 중 손님에게 나가는 바우처는 구매한 외환에 맞게 정상적인 발송이 되지만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발송된 바우처 확인을 위해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예약관리의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‘VOUCHER’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를 선택하여 확인 시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</a:p>
          <a:p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①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바우처 처럼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HKD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로 바우처가 발송된 것으로 나옵니다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해당 부분 손님에게 나간 바우처와 같은 바우처를 관리자가 볼 수 있게 오류 수정 부탁드립니다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360" y="4352432"/>
            <a:ext cx="9002684" cy="592194"/>
          </a:xfrm>
          <a:prstGeom prst="rect">
            <a:avLst/>
          </a:prstGeom>
        </p:spPr>
      </p:pic>
      <p:cxnSp>
        <p:nvCxnSpPr>
          <p:cNvPr id="16" name="직선 화살표 연결선 15"/>
          <p:cNvCxnSpPr/>
          <p:nvPr/>
        </p:nvCxnSpPr>
        <p:spPr>
          <a:xfrm>
            <a:off x="8778240" y="2352502"/>
            <a:ext cx="33251" cy="239406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522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924" y="658536"/>
            <a:ext cx="3854006" cy="2049116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924" y="2707652"/>
            <a:ext cx="3854006" cy="1748024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924" y="4467929"/>
            <a:ext cx="3854006" cy="20368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385" y="216131"/>
            <a:ext cx="56934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2. TK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Travel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사이트에서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결제 상품 취소 시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발송되는 바우처 오류 건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8811" y="6504792"/>
            <a:ext cx="33712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① 관리자페이지에서 본 고객에게 발송된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46649" y="6291149"/>
            <a:ext cx="21585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② 실제 고객이 수령 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 flipH="1">
            <a:off x="6125919" y="6025152"/>
            <a:ext cx="1" cy="26599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240842" y="658536"/>
            <a:ext cx="3638045" cy="18620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고객이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TK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트래블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상품을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TWD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로 결제를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완료한 상품을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취소시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받는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바우처 중 손님에게 나가는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바우처가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구매한 외환에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맞지 않고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HKD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외환으로 발송이 되는 오류와 관리자가 보는 예약관리에서 취소 메일을  를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선택하여 확인 시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①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바우처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처럼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손님이 구매한 외한에 맞게 바우처가 발송이 됩니다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 </a:t>
            </a:r>
          </a:p>
          <a:p>
            <a:endParaRPr lang="en-US" altLang="ko-KR" sz="1100" b="1" dirty="0" smtClean="0">
              <a:solidFill>
                <a:srgbClr val="0000FF"/>
              </a:solidFill>
            </a:endParaRP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정리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: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취소시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 손님은 잘못된 표기의 바우처 수령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관리자에는 맞는 외환의 표기 나옴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★표시 참조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’</a:t>
            </a:r>
            <a:endParaRPr lang="en-US" altLang="ko-KR" sz="1100" b="1" dirty="0">
              <a:solidFill>
                <a:srgbClr val="FF0000"/>
              </a:solidFill>
            </a:endParaRP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8574" y="776220"/>
            <a:ext cx="2594691" cy="524893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86316" y="5226658"/>
            <a:ext cx="7670684" cy="653221"/>
          </a:xfrm>
          <a:prstGeom prst="rect">
            <a:avLst/>
          </a:prstGeom>
        </p:spPr>
      </p:pic>
      <p:sp>
        <p:nvSpPr>
          <p:cNvPr id="20" name="직사각형 19"/>
          <p:cNvSpPr/>
          <p:nvPr/>
        </p:nvSpPr>
        <p:spPr>
          <a:xfrm>
            <a:off x="638811" y="4620040"/>
            <a:ext cx="930539" cy="2013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6247952" y="3699933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5066599" y="4802049"/>
            <a:ext cx="1147933" cy="170693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1447148" y="4534814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③</a:t>
            </a:r>
            <a:endParaRPr lang="ko-KR" altLang="en-US" dirty="0"/>
          </a:p>
        </p:txBody>
      </p:sp>
      <p:sp>
        <p:nvSpPr>
          <p:cNvPr id="24" name="직사각형 23"/>
          <p:cNvSpPr/>
          <p:nvPr/>
        </p:nvSpPr>
        <p:spPr>
          <a:xfrm>
            <a:off x="5768669" y="4720808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④</a:t>
            </a:r>
            <a:endParaRPr lang="ko-KR" altLang="en-US" dirty="0"/>
          </a:p>
        </p:txBody>
      </p:sp>
      <p:sp>
        <p:nvSpPr>
          <p:cNvPr id="25" name="직사각형 24"/>
          <p:cNvSpPr/>
          <p:nvPr/>
        </p:nvSpPr>
        <p:spPr>
          <a:xfrm>
            <a:off x="6624649" y="3894667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5315028" y="3556305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직사각형 26"/>
          <p:cNvSpPr/>
          <p:nvPr/>
        </p:nvSpPr>
        <p:spPr>
          <a:xfrm>
            <a:off x="1942582" y="3581664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2317985" y="3781603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>
            <a:off x="2966863" y="3340100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3473598" y="3246797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2431908" y="3474473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2822842" y="3699933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5845189" y="3482544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6751123" y="3603545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5" name="직사각형 34"/>
          <p:cNvSpPr/>
          <p:nvPr/>
        </p:nvSpPr>
        <p:spPr>
          <a:xfrm>
            <a:off x="7142647" y="3838145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230682" y="2722648"/>
            <a:ext cx="3638045" cy="11079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관리자페이지의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취소메일을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확인하면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③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결제 방법의 경우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DEPOSIT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이 나옴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손님은 실제로 카드결제 진행</a:t>
            </a:r>
            <a:endParaRPr lang="en-US" altLang="ko-KR" sz="1100" b="1" dirty="0" smtClean="0">
              <a:solidFill>
                <a:srgbClr val="0000FF"/>
              </a:solidFill>
            </a:endParaRPr>
          </a:p>
          <a:p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④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손님의 취소 바우처의 경우 결제 방법이 아예 표기 가 안되어서 발송 되는 오류</a:t>
            </a:r>
            <a:endParaRPr lang="en-US" altLang="ko-KR" sz="11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240842" y="3924375"/>
            <a:ext cx="3638045" cy="11079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관리자페이지의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취소메일을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확인하면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③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결제 방법의 경우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DEPOSIT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이 나옴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손님은 실제로 카드결제 진행</a:t>
            </a:r>
            <a:endParaRPr lang="en-US" altLang="ko-KR" sz="1100" b="1" dirty="0" smtClean="0">
              <a:solidFill>
                <a:srgbClr val="0000FF"/>
              </a:solidFill>
            </a:endParaRPr>
          </a:p>
          <a:p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④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손님의 취소 바우처의 경우 결제 방법이 아예 표기 가 안되어서 발송 되는 오류</a:t>
            </a:r>
            <a:endParaRPr lang="en-US" altLang="ko-KR" sz="11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32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8" y="3053836"/>
            <a:ext cx="3998256" cy="2299155"/>
          </a:xfrm>
          <a:prstGeom prst="rect">
            <a:avLst/>
          </a:prstGeom>
        </p:spPr>
      </p:pic>
      <p:cxnSp>
        <p:nvCxnSpPr>
          <p:cNvPr id="11" name="직선 화살표 연결선 10"/>
          <p:cNvCxnSpPr/>
          <p:nvPr/>
        </p:nvCxnSpPr>
        <p:spPr>
          <a:xfrm flipH="1">
            <a:off x="5742329" y="6295771"/>
            <a:ext cx="1" cy="265997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7702" y="1096062"/>
            <a:ext cx="2669254" cy="523841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385" y="216131"/>
            <a:ext cx="56934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 smtClean="0">
                <a:solidFill>
                  <a:srgbClr val="FF0000"/>
                </a:solidFill>
              </a:rPr>
              <a:t>3. TK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Travel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사이트에서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결제 상품 취소 시 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발송되는 바우처 오류 건</a:t>
            </a:r>
            <a:endParaRPr lang="ko-KR" altLang="en-US" sz="1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8811" y="6504792"/>
            <a:ext cx="337129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① 관리자페이지에서 본 고객에게 발송된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30766" y="6523903"/>
            <a:ext cx="215853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50" b="1" dirty="0" smtClean="0">
                <a:solidFill>
                  <a:srgbClr val="FF0000"/>
                </a:solidFill>
              </a:rPr>
              <a:t>② 실제 고객이 수령 한 바우처</a:t>
            </a:r>
            <a:endParaRPr lang="ko-KR" altLang="en-US" sz="1050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40842" y="658536"/>
            <a:ext cx="3638045" cy="18620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고객이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TK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트래블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상품을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TWD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로 결제를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완료한 상품을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취소시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받는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바우처 중 손님에게 나가는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바우처가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구매한 외환에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맞지 않고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HKD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외환으로 발송이 되는 오류와 관리자가 보는 예약관리에서 취소 메일을  를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선택하여 확인 시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600" b="1" dirty="0" smtClean="0">
                <a:solidFill>
                  <a:srgbClr val="FF0000"/>
                </a:solidFill>
              </a:rPr>
              <a:t>①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바우처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처럼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손님이 구매한 외한에 맞게 바우처가 발송이 됩니다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. </a:t>
            </a:r>
          </a:p>
          <a:p>
            <a:endParaRPr lang="en-US" altLang="ko-KR" sz="1100" b="1" dirty="0" smtClean="0">
              <a:solidFill>
                <a:srgbClr val="0000FF"/>
              </a:solidFill>
            </a:endParaRP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정리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: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취소시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 손님은 잘못된 표기의 바우처 수령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,</a:t>
            </a: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관리자에는 맞는 외환의 표기 나옴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‘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★표시 참조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’</a:t>
            </a:r>
            <a:endParaRPr lang="en-US" altLang="ko-KR" sz="1100" b="1" dirty="0">
              <a:solidFill>
                <a:srgbClr val="FF0000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05541" y="4831029"/>
            <a:ext cx="930539" cy="2013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1079895" y="4777811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③</a:t>
            </a:r>
            <a:endParaRPr lang="ko-KR" altLang="en-US" dirty="0"/>
          </a:p>
        </p:txBody>
      </p:sp>
      <p:sp>
        <p:nvSpPr>
          <p:cNvPr id="27" name="직사각형 26"/>
          <p:cNvSpPr/>
          <p:nvPr/>
        </p:nvSpPr>
        <p:spPr>
          <a:xfrm>
            <a:off x="1639318" y="3756454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>
            <a:off x="1969266" y="3966864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1876697" y="3542042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2" name="직사각형 31"/>
          <p:cNvSpPr/>
          <p:nvPr/>
        </p:nvSpPr>
        <p:spPr>
          <a:xfrm>
            <a:off x="2456834" y="3895636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230682" y="2722648"/>
            <a:ext cx="3638045" cy="110799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관리자페이지의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취소메일을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확인하면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③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결제 방법의 경우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DEPOSIT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이 나옴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손님은 실제로 카드결제 진행</a:t>
            </a:r>
            <a:endParaRPr lang="en-US" altLang="ko-KR" sz="1100" b="1" dirty="0" smtClean="0">
              <a:solidFill>
                <a:srgbClr val="0000FF"/>
              </a:solidFill>
            </a:endParaRPr>
          </a:p>
          <a:p>
            <a:endParaRPr lang="en-US" altLang="ko-KR" sz="1100" b="1" dirty="0">
              <a:solidFill>
                <a:srgbClr val="0000FF"/>
              </a:solidFill>
            </a:endParaRPr>
          </a:p>
          <a:p>
            <a:r>
              <a:rPr lang="ko-KR" altLang="en-US" sz="1100" b="1" dirty="0" smtClean="0">
                <a:solidFill>
                  <a:srgbClr val="FF0000"/>
                </a:solidFill>
              </a:rPr>
              <a:t>④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손님의 취소 바우처의 경우 결제 방법이 아예 표기 가 안되어서 발송 되는 오류</a:t>
            </a:r>
            <a:endParaRPr lang="en-US" altLang="ko-KR" sz="1100" b="1" dirty="0">
              <a:solidFill>
                <a:srgbClr val="FF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240842" y="3924375"/>
            <a:ext cx="3638045" cy="60016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rgbClr val="0000FF"/>
                </a:solidFill>
              </a:rPr>
              <a:t>내용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: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관리자페이지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및 손님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</a:t>
            </a:r>
            <a:r>
              <a:rPr lang="ko-KR" altLang="en-US" sz="1100" b="1" dirty="0" err="1" smtClean="0">
                <a:solidFill>
                  <a:srgbClr val="0000FF"/>
                </a:solidFill>
              </a:rPr>
              <a:t>취소메일을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 확인하면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③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의 결제 방법의 경우 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WECHAT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이 나옴</a:t>
            </a:r>
            <a:r>
              <a:rPr lang="en-US" altLang="ko-KR" sz="1100" b="1" dirty="0" smtClean="0">
                <a:solidFill>
                  <a:srgbClr val="0000FF"/>
                </a:solidFill>
              </a:rPr>
              <a:t>, </a:t>
            </a:r>
            <a:r>
              <a:rPr lang="ko-KR" altLang="en-US" sz="1100" b="1" dirty="0" smtClean="0">
                <a:solidFill>
                  <a:srgbClr val="0000FF"/>
                </a:solidFill>
              </a:rPr>
              <a:t>손님은 실제로 카드결제 진행</a:t>
            </a:r>
            <a:endParaRPr lang="en-US" altLang="ko-KR" sz="1100" b="1" dirty="0" smtClean="0">
              <a:solidFill>
                <a:srgbClr val="0000FF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068" y="853270"/>
            <a:ext cx="4002617" cy="2181521"/>
          </a:xfrm>
          <a:prstGeom prst="rect">
            <a:avLst/>
          </a:prstGeom>
        </p:spPr>
      </p:pic>
      <p:sp>
        <p:nvSpPr>
          <p:cNvPr id="36" name="직사각형 35"/>
          <p:cNvSpPr/>
          <p:nvPr/>
        </p:nvSpPr>
        <p:spPr>
          <a:xfrm>
            <a:off x="5853509" y="3696582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>
            <a:off x="6360244" y="3603279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6242302" y="3899403"/>
            <a:ext cx="601581" cy="194734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직사각형 38"/>
          <p:cNvSpPr/>
          <p:nvPr/>
        </p:nvSpPr>
        <p:spPr>
          <a:xfrm>
            <a:off x="6749037" y="3806100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>
                <a:solidFill>
                  <a:srgbClr val="FF0000"/>
                </a:solidFill>
              </a:rPr>
              <a:t>★</a:t>
            </a:r>
            <a:endParaRPr lang="ko-KR" altLang="en-US" sz="1400" dirty="0">
              <a:solidFill>
                <a:srgbClr val="FF0000"/>
              </a:solidFill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4097" y="5395989"/>
            <a:ext cx="9724353" cy="647764"/>
          </a:xfrm>
          <a:prstGeom prst="rect">
            <a:avLst/>
          </a:prstGeom>
        </p:spPr>
      </p:pic>
      <p:sp>
        <p:nvSpPr>
          <p:cNvPr id="42" name="직사각형 41"/>
          <p:cNvSpPr/>
          <p:nvPr/>
        </p:nvSpPr>
        <p:spPr>
          <a:xfrm>
            <a:off x="4701663" y="4730358"/>
            <a:ext cx="930539" cy="201342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>
            <a:off x="5576017" y="4677140"/>
            <a:ext cx="36420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400" b="1" dirty="0" smtClean="0">
                <a:solidFill>
                  <a:srgbClr val="FF0000"/>
                </a:solidFill>
              </a:rPr>
              <a:t>③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86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405</Words>
  <Application>Microsoft Office PowerPoint</Application>
  <PresentationFormat>와이드스크린</PresentationFormat>
  <Paragraphs>46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6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dcterms:created xsi:type="dcterms:W3CDTF">2024-09-13T00:22:34Z</dcterms:created>
  <dcterms:modified xsi:type="dcterms:W3CDTF">2024-09-13T01:52:12Z</dcterms:modified>
</cp:coreProperties>
</file>