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93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25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58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260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97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140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94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41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78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415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30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03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31" y="627262"/>
            <a:ext cx="4200033" cy="535409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254" y="627262"/>
            <a:ext cx="2937334" cy="54655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385" y="216131"/>
            <a:ext cx="4996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TK</a:t>
            </a:r>
            <a:r>
              <a:rPr lang="ko-KR" altLang="en-US" sz="1400" b="1" dirty="0">
                <a:solidFill>
                  <a:srgbClr val="FF0000"/>
                </a:solidFill>
              </a:rPr>
              <a:t>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Travel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사이트에서 상품 </a:t>
            </a:r>
            <a:r>
              <a:rPr lang="ko-KR" altLang="en-US" sz="1400" b="1" dirty="0" err="1" smtClean="0">
                <a:solidFill>
                  <a:srgbClr val="FF0000"/>
                </a:solidFill>
              </a:rPr>
              <a:t>결제시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발송되는 바우처 오류 건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499" y="6394262"/>
            <a:ext cx="33712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① 관리자페이지에서 본 고객에게 발송된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78561" y="6409998"/>
            <a:ext cx="21585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② 실제 고객이 수령 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0" name="직선 화살표 연결선 9"/>
          <p:cNvCxnSpPr>
            <a:stCxn id="4" idx="2"/>
            <a:endCxn id="7" idx="0"/>
          </p:cNvCxnSpPr>
          <p:nvPr/>
        </p:nvCxnSpPr>
        <p:spPr>
          <a:xfrm flipH="1">
            <a:off x="2316147" y="5981358"/>
            <a:ext cx="1" cy="41290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endCxn id="8" idx="0"/>
          </p:cNvCxnSpPr>
          <p:nvPr/>
        </p:nvCxnSpPr>
        <p:spPr>
          <a:xfrm flipH="1">
            <a:off x="6457831" y="6144001"/>
            <a:ext cx="1" cy="26599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40842" y="658536"/>
            <a:ext cx="3638045" cy="15234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고객이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TK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트래블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상품을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TWD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결제를 완료 후 받는 바우처 중 손님에게 나가는 바우처는 구매한 외환에 맞게 정상적인 발송이 되지만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발송된 바우처 확인을 위해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예약관리의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‘VOUCHER’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를 선택하여 확인 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</a:p>
          <a:p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①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바우처 처럼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HKD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바우처가 발송된 것으로 나옵니다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해당 부분 손님에게 나간 바우처와 같은 바우처를 관리자가 볼 수 있게 오류 수정 부탁드립니다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360" y="4352432"/>
            <a:ext cx="9002684" cy="592194"/>
          </a:xfrm>
          <a:prstGeom prst="rect">
            <a:avLst/>
          </a:prstGeom>
        </p:spPr>
      </p:pic>
      <p:cxnSp>
        <p:nvCxnSpPr>
          <p:cNvPr id="16" name="직선 화살표 연결선 15"/>
          <p:cNvCxnSpPr/>
          <p:nvPr/>
        </p:nvCxnSpPr>
        <p:spPr>
          <a:xfrm>
            <a:off x="8778240" y="2352502"/>
            <a:ext cx="33251" cy="239406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52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84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2024-09-13T00:22:34Z</dcterms:created>
  <dcterms:modified xsi:type="dcterms:W3CDTF">2024-09-13T00:29:33Z</dcterms:modified>
</cp:coreProperties>
</file>