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18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73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41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53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7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29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8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7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57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07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C5C8-C164-4768-AE8B-086957EAE4AC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7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781397"/>
            <a:ext cx="8962647" cy="4921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5" y="27432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예약달력에서 일정 선택 시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적혀있는 내용과 다른 상품으로 연결 되는 현상 수정 요망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어떤스케쥴을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클릭해도 모두 다 다른 상품으로 이동함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619690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URL : https://www.tktravelkorea.com/admin/reservation/calendarBustourList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8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619690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https://www.tktravelkorea.com/admin/reservation?c=hotel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91194"/>
            <a:ext cx="7439889" cy="5650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1658" y="465513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호텔수동예약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오류건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619690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https://www.tktravelkorea.com/admin/intra/intraWrite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3749" y="96540"/>
            <a:ext cx="38843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인트라넷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글등록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이미지 첨부 오류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endParaRPr lang="en-US" altLang="ko-KR" sz="1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err="1" smtClean="0">
                <a:solidFill>
                  <a:srgbClr val="FF0000"/>
                </a:solidFill>
              </a:rPr>
              <a:t>내용부분에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이미지를 첨부를 위해 이미지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err="1" smtClean="0">
                <a:solidFill>
                  <a:srgbClr val="FF0000"/>
                </a:solidFill>
              </a:rPr>
              <a:t>를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불러오면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아무 것도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안뜨며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확인을 누르면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②와 같이 나옵니다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오류 수정 부탁드립니다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  <a:p>
            <a:endParaRPr lang="en-US" altLang="ko-KR" sz="1400" b="1" dirty="0" smtClean="0">
              <a:solidFill>
                <a:srgbClr val="FF0000"/>
              </a:solidFill>
            </a:endParaRPr>
          </a:p>
          <a:p>
            <a:endParaRPr lang="en-US" altLang="ko-KR" sz="14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3" y="573594"/>
            <a:ext cx="7655144" cy="52706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17572" y="1654233"/>
            <a:ext cx="5188573" cy="3848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323" y="2849435"/>
            <a:ext cx="3489251" cy="3171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1956" y="182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8378" y="33939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71" y="2206299"/>
            <a:ext cx="5511715" cy="363754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1" y="141495"/>
            <a:ext cx="5959390" cy="358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619690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https://www.tktravelkorea.com/admin/reservation?c=tourboss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5153" y="62355"/>
            <a:ext cx="41504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상품등록 예약자 정보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UI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부분 수정 요청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①을 ②번처럼 옆으로 나열되게 나오게 수정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부탁드립니다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1400" b="1" dirty="0">
              <a:solidFill>
                <a:srgbClr val="FF0000"/>
              </a:solidFill>
            </a:endParaRPr>
          </a:p>
          <a:p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▶ ③ 저장을 누르면 다음페이지로 넘어가지 않고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err="1" smtClean="0">
                <a:solidFill>
                  <a:srgbClr val="FF0000"/>
                </a:solidFill>
              </a:rPr>
              <a:t>멈춰있습니다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예약 등록이 되지 않습니다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수정 부탁드립니다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447" y="25755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6950" y="47484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7175" y="2656908"/>
            <a:ext cx="10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toadmin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6979" y="3192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5577840" y="573593"/>
            <a:ext cx="1484608" cy="681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7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4" y="388927"/>
            <a:ext cx="5494712" cy="4523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8" y="5110420"/>
            <a:ext cx="11504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https://www.tktravelkorea.com/admin/good/goodDateReg?g_uid=3278&amp;dtid=8905</a:t>
            </a:r>
          </a:p>
          <a:p>
            <a:endParaRPr lang="en-US" altLang="ko-KR" sz="1400" b="1" dirty="0">
              <a:solidFill>
                <a:srgbClr val="0000FF"/>
              </a:solidFill>
            </a:endParaRPr>
          </a:p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https://www.tktravelkorea.com/admin/good/goodEventManage?tab=D&amp;b_uid_s=130&amp;m_uid_s=321&amp;lang=en&amp;cateNm=Car%20rental&amp;g_uid=3279&amp;dtid=</a:t>
            </a:r>
          </a:p>
          <a:p>
            <a:endParaRPr lang="en-US" altLang="ko-KR" sz="1400" b="1" dirty="0">
              <a:solidFill>
                <a:srgbClr val="0000FF"/>
              </a:solidFill>
            </a:endParaRPr>
          </a:p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https://www.tktravelkorea.com/admin/good/goodDateReg?g_uid=3279&amp;dtid=8907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1927" y="388927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공항송영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등록페이지의 오류 부분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계속 에러 메시지가 떠 있습니다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638502" y="650537"/>
            <a:ext cx="3213425" cy="1888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2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592" y="388927"/>
            <a:ext cx="7036607" cy="3576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757" y="6315765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https://www.tktravelkorea.com/admin/board/boardWrite?&amp;</a:t>
            </a:r>
            <a:r>
              <a:rPr lang="en-US" altLang="ko-KR" sz="1400" dirty="0" smtClean="0"/>
              <a:t>BD_CD=TWREV&amp;MSEQ=847</a:t>
            </a:r>
            <a:endParaRPr lang="ko-KR" altLang="ko-K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51927" y="388927"/>
            <a:ext cx="391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후기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등록시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카테고리 상품 호텔 선택 해도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저장하면 나타나지 않는 오류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721629" y="650538"/>
            <a:ext cx="3130298" cy="1394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2756" y="4057678"/>
            <a:ext cx="7215447" cy="18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6" y="1856074"/>
            <a:ext cx="8312592" cy="2965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1927" y="388927"/>
            <a:ext cx="4243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후기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등록시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같은 상품이면 언어가 달라도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상품에 등록된 후기가 나와야 하는데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간체버전만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다른 상품의 후기가 나오는 오류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6675120" y="650539"/>
            <a:ext cx="1176807" cy="1868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1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172</Words>
  <Application>Microsoft Office PowerPoint</Application>
  <PresentationFormat>와이드스크린</PresentationFormat>
  <Paragraphs>42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</cp:revision>
  <dcterms:created xsi:type="dcterms:W3CDTF">2025-05-28T09:11:01Z</dcterms:created>
  <dcterms:modified xsi:type="dcterms:W3CDTF">2025-06-02T06:31:04Z</dcterms:modified>
</cp:coreProperties>
</file>