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2" r:id="rId6"/>
    <p:sldId id="264" r:id="rId7"/>
    <p:sldId id="263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9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94660"/>
  </p:normalViewPr>
  <p:slideViewPr>
    <p:cSldViewPr snapToGrid="0">
      <p:cViewPr varScale="1">
        <p:scale>
          <a:sx n="93" d="100"/>
          <a:sy n="93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18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73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141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653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71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9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529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387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73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57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5C8-C164-4768-AE8B-086957EAE4AC}" type="datetimeFigureOut">
              <a:rPr lang="ko-KR" altLang="en-US" smtClean="0"/>
              <a:t>2025-06-17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007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C5C8-C164-4768-AE8B-086957EAE4AC}" type="datetimeFigureOut">
              <a:rPr lang="ko-KR" altLang="en-US" smtClean="0"/>
              <a:t>2025-06-17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44569-2BC9-44F8-8187-B6D8AAD79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577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ktravelkorea.com/admin/board?BD_CD=AGQN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511" y="1174250"/>
            <a:ext cx="6799489" cy="2765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695" y="274320"/>
            <a:ext cx="11504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예약달력에서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빨간 박스의 일정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선택 시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해당일에 대한 상품만 나와야 하는데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3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개월에 대한 상품이 나오는 오류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" y="5041431"/>
            <a:ext cx="115048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00FF"/>
                </a:solidFill>
              </a:rPr>
              <a:t>https://www.tktravelkorea.com/admin/reservation?period_date_s=bebore3month&amp;mode_period_s=ev_start&amp;date_s1=2025-03-17&amp;date_s2=2025-06-17&amp;period_yy_s=2025&amp;period_mm_s=bebore1year&amp;search_box_s=simple&amp;c=kpop&amp;search_key_s=g_title&amp;search_word_s=[Every%20Wednesday]%20MBC%20SHOW%20CHAMPION%20Program%20Tickets&amp;koEventWord=&amp;hkEventWord=&amp;cnEventWord=&amp;enEventWord=&amp;producer_id=&amp;agent_id=&amp;order_state_s=&amp;srh_b_uid_s=&amp;srh_m_uid_s=&amp;srh_s_uid_s=&amp;srh_Bidx_s=&amp;srh_Cidx_s=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843587"/>
            <a:ext cx="7127121" cy="342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" y="6196900"/>
            <a:ext cx="11504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00FF"/>
                </a:solidFill>
              </a:rPr>
              <a:t>https://www.tktravelkorea.com/admin/intra/intraWrite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3749" y="96540"/>
            <a:ext cx="388439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인트라넷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글등록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이미지 첨부 오류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endParaRPr lang="en-US" altLang="ko-KR" sz="1400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sz="1400" b="1" dirty="0" err="1" smtClean="0">
                <a:solidFill>
                  <a:srgbClr val="FF0000"/>
                </a:solidFill>
              </a:rPr>
              <a:t>내용부분에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이미지를 첨부를 위해 이미지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ko-KR" altLang="en-US" sz="1400" b="1" dirty="0" err="1" smtClean="0">
                <a:solidFill>
                  <a:srgbClr val="FF0000"/>
                </a:solidFill>
              </a:rPr>
              <a:t>를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불러오면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아무 것도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안뜨며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확인을 누르면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</a:rPr>
              <a:t>②와 같이 나옵니다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오류 수정 부탁드립니다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.</a:t>
            </a:r>
            <a:endParaRPr lang="ko-KR" altLang="en-US" sz="1400" b="1" dirty="0">
              <a:solidFill>
                <a:srgbClr val="FF0000"/>
              </a:solidFill>
            </a:endParaRPr>
          </a:p>
          <a:p>
            <a:endParaRPr lang="en-US" altLang="ko-KR" sz="1400" b="1" dirty="0" smtClean="0">
              <a:solidFill>
                <a:srgbClr val="FF0000"/>
              </a:solidFill>
            </a:endParaRPr>
          </a:p>
          <a:p>
            <a:endParaRPr lang="en-US" altLang="ko-KR" sz="1400" b="1" dirty="0">
              <a:solidFill>
                <a:srgbClr val="FF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33" y="573594"/>
            <a:ext cx="7655144" cy="527066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417572" y="1654233"/>
            <a:ext cx="5188573" cy="38487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323" y="2849435"/>
            <a:ext cx="3489251" cy="3171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1956" y="1828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98378" y="33939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8" y="1113905"/>
            <a:ext cx="6911054" cy="4195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008" y="5665361"/>
            <a:ext cx="1150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00FF"/>
                </a:solidFill>
              </a:rPr>
              <a:t>https://www.tktravelkorea.com/admin/good/goodEventManage?tab=D&amp;b_uid_s=162&amp;m_uid_s=569&amp;lang=ko&amp;cateNm=%ED%94%BD%EC%97%85/%EC%83%8C%EB%94%A9&amp;g_uid=617&amp;dtid=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1927" y="388927"/>
            <a:ext cx="3127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▶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공항픽업 상품 행사등록페이지의 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</a:rPr>
              <a:t>코드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글짜밀림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UI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수정</a:t>
            </a:r>
            <a:endParaRPr lang="en-US" altLang="ko-KR" sz="1400" b="1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2494" y="38892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admin</a:t>
            </a:r>
            <a:endParaRPr lang="ko-KR" altLang="en-US" dirty="0"/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2236124" y="650538"/>
            <a:ext cx="5615803" cy="2466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8592" y="388927"/>
            <a:ext cx="7036607" cy="3576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757" y="6315765"/>
            <a:ext cx="11504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https://www.tktravelkorea.com/admin/board/boardWrite?&amp;</a:t>
            </a:r>
            <a:r>
              <a:rPr lang="en-US" altLang="ko-KR" sz="1400" dirty="0" smtClean="0"/>
              <a:t>BD_CD=TWREV&amp;MSEQ=847</a:t>
            </a:r>
            <a:endParaRPr lang="ko-KR" altLang="ko-KR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851927" y="388927"/>
            <a:ext cx="3916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▶ 후기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등록시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카테고리 상품 호텔 선택 해도 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</a:rPr>
              <a:t>저장하면 나타나지 않는 오류</a:t>
            </a:r>
            <a:r>
              <a:rPr lang="en-US" altLang="ko-KR" sz="1400" b="1" dirty="0">
                <a:solidFill>
                  <a:srgbClr val="FF0000"/>
                </a:solidFill>
              </a:rPr>
              <a:t>.</a:t>
            </a:r>
            <a:endParaRPr lang="en-US" altLang="ko-KR" sz="1400" b="1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2494" y="38892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admin</a:t>
            </a:r>
            <a:endParaRPr lang="ko-KR" altLang="en-US" dirty="0"/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4721629" y="650538"/>
            <a:ext cx="3130298" cy="1394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/>
          <p:nvPr/>
        </p:nvPicPr>
        <p:blipFill>
          <a:blip r:embed="rId3"/>
          <a:stretch>
            <a:fillRect/>
          </a:stretch>
        </p:blipFill>
        <p:spPr>
          <a:xfrm>
            <a:off x="232756" y="4057678"/>
            <a:ext cx="7215447" cy="188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6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26" y="1856074"/>
            <a:ext cx="8312592" cy="2965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1927" y="388927"/>
            <a:ext cx="42434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▶ 후기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등록시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같은 상품이면 언어가 달라도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</a:rPr>
              <a:t>상품에 등록된 후기가 나와야 하는데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간체버전만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</a:rPr>
              <a:t>다른 상품의 후기가 나오는 오류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72494" y="38892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admin</a:t>
            </a:r>
            <a:endParaRPr lang="ko-KR" altLang="en-US" dirty="0"/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6675120" y="650539"/>
            <a:ext cx="1176807" cy="1868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21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/>
          <p:nvPr/>
        </p:nvPicPr>
        <p:blipFill>
          <a:blip r:embed="rId2"/>
          <a:stretch>
            <a:fillRect/>
          </a:stretch>
        </p:blipFill>
        <p:spPr>
          <a:xfrm>
            <a:off x="511984" y="480367"/>
            <a:ext cx="4741660" cy="6217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1928" y="388927"/>
            <a:ext cx="3916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</a:rPr>
              <a:t>어드민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게시판 고객센터 간체 부분에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"notice, Q&amp;A, recruit" </a:t>
            </a:r>
            <a:r>
              <a:rPr lang="ko-KR" altLang="en-US" dirty="0" smtClean="0">
                <a:solidFill>
                  <a:srgbClr val="FF0000"/>
                </a:solidFill>
              </a:rPr>
              <a:t>만 없음</a:t>
            </a:r>
            <a:endParaRPr lang="ko-KR" altLang="ko-KR" dirty="0">
              <a:solidFill>
                <a:srgbClr val="FF0000"/>
              </a:solidFill>
            </a:endParaRPr>
          </a:p>
          <a:p>
            <a:r>
              <a:rPr lang="en-US" altLang="ko-KR" u="sng" dirty="0">
                <a:hlinkClick r:id="rId3"/>
              </a:rPr>
              <a:t>https://www.tktravelkorea.com/admin/board?BD_CD=AGQNA</a:t>
            </a:r>
            <a:endParaRPr lang="en-US" altLang="ko-KR" sz="1400" b="1" dirty="0" smtClean="0">
              <a:solidFill>
                <a:srgbClr val="FF0000"/>
              </a:solidFill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3499658" y="650541"/>
            <a:ext cx="4352269" cy="2832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18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/>
          <p:nvPr/>
        </p:nvPicPr>
        <p:blipFill>
          <a:blip r:embed="rId2"/>
          <a:stretch>
            <a:fillRect/>
          </a:stretch>
        </p:blipFill>
        <p:spPr>
          <a:xfrm>
            <a:off x="324531" y="696704"/>
            <a:ext cx="8894283" cy="4858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1928" y="388927"/>
            <a:ext cx="3916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>
                <a:solidFill>
                  <a:srgbClr val="FF0000"/>
                </a:solidFill>
              </a:rPr>
              <a:t>버스예약</a:t>
            </a:r>
            <a:r>
              <a:rPr lang="ko-KR" altLang="en-US" sz="1400" b="1" dirty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리스트에서 월별 지정이 안되는 오류</a:t>
            </a:r>
            <a:endParaRPr lang="en-US" altLang="ko-KR" sz="1400" b="1" dirty="0" smtClean="0">
              <a:solidFill>
                <a:srgbClr val="FF0000"/>
              </a:solidFill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4929447" y="650541"/>
            <a:ext cx="2922480" cy="12780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3854" y="5863473"/>
            <a:ext cx="11504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00FF"/>
                </a:solidFill>
              </a:rPr>
              <a:t>https://www.tktravelkorea.com/admin/erp/busReservation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60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165</Words>
  <Application>Microsoft Office PowerPoint</Application>
  <PresentationFormat>와이드스크린</PresentationFormat>
  <Paragraphs>26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PMingLiU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12</cp:revision>
  <dcterms:created xsi:type="dcterms:W3CDTF">2025-05-28T09:11:01Z</dcterms:created>
  <dcterms:modified xsi:type="dcterms:W3CDTF">2025-06-17T08:44:51Z</dcterms:modified>
</cp:coreProperties>
</file>