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F2630-19E4-4F5B-AE6D-95EC9A29ED43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1037-0F85-4F93-B0DF-B09C8F541A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9399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F2630-19E4-4F5B-AE6D-95EC9A29ED43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1037-0F85-4F93-B0DF-B09C8F541A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9784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F2630-19E4-4F5B-AE6D-95EC9A29ED43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1037-0F85-4F93-B0DF-B09C8F541A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764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F2630-19E4-4F5B-AE6D-95EC9A29ED43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1037-0F85-4F93-B0DF-B09C8F541A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583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F2630-19E4-4F5B-AE6D-95EC9A29ED43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1037-0F85-4F93-B0DF-B09C8F541A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0719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F2630-19E4-4F5B-AE6D-95EC9A29ED43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1037-0F85-4F93-B0DF-B09C8F541A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0535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F2630-19E4-4F5B-AE6D-95EC9A29ED43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1037-0F85-4F93-B0DF-B09C8F541A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297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F2630-19E4-4F5B-AE6D-95EC9A29ED43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1037-0F85-4F93-B0DF-B09C8F541A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280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F2630-19E4-4F5B-AE6D-95EC9A29ED43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1037-0F85-4F93-B0DF-B09C8F541A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6059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F2630-19E4-4F5B-AE6D-95EC9A29ED43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1037-0F85-4F93-B0DF-B09C8F541A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2224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F2630-19E4-4F5B-AE6D-95EC9A29ED43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F1037-0F85-4F93-B0DF-B09C8F541A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2401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F2630-19E4-4F5B-AE6D-95EC9A29ED43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F1037-0F85-4F93-B0DF-B09C8F541A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1318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192" y="861146"/>
            <a:ext cx="8331883" cy="5988541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1812175" y="5503024"/>
            <a:ext cx="5968538" cy="673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642852" y="4156361"/>
            <a:ext cx="1094508" cy="20199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812175" y="5783941"/>
            <a:ext cx="423117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err="1" smtClean="0">
                <a:solidFill>
                  <a:srgbClr val="FF0000"/>
                </a:solidFill>
              </a:rPr>
              <a:t>참여어린이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 이름</a:t>
            </a:r>
            <a:r>
              <a:rPr lang="en-US" altLang="ko-KR" sz="1050" b="1" dirty="0">
                <a:solidFill>
                  <a:srgbClr val="FF0000"/>
                </a:solidFill>
              </a:rPr>
              <a:t>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/ 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생년월일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/ 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키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/ 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구두사이즈를 꼭 입력해주세요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!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 </a:t>
            </a:r>
            <a:endParaRPr lang="ko-KR" altLang="en-US" sz="1050" b="1" dirty="0">
              <a:solidFill>
                <a:srgbClr val="FF0000"/>
              </a:solidFill>
            </a:endParaRPr>
          </a:p>
        </p:txBody>
      </p:sp>
      <p:cxnSp>
        <p:nvCxnSpPr>
          <p:cNvPr id="14" name="직선 화살표 연결선 13"/>
          <p:cNvCxnSpPr/>
          <p:nvPr/>
        </p:nvCxnSpPr>
        <p:spPr>
          <a:xfrm flipH="1">
            <a:off x="1181793" y="5839689"/>
            <a:ext cx="8313" cy="65670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32015" y="6500552"/>
            <a:ext cx="19285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err="1" smtClean="0"/>
              <a:t>고객요청</a:t>
            </a:r>
            <a:r>
              <a:rPr lang="ko-KR" altLang="en-US" sz="1050" b="1" dirty="0" smtClean="0"/>
              <a:t> 앞에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*</a:t>
            </a:r>
            <a:r>
              <a:rPr lang="en-US" altLang="ko-KR" sz="1050" b="1" dirty="0" smtClean="0"/>
              <a:t> </a:t>
            </a:r>
            <a:r>
              <a:rPr lang="ko-KR" altLang="en-US" sz="1050" b="1" dirty="0" smtClean="0"/>
              <a:t>마크 추가</a:t>
            </a:r>
            <a:endParaRPr lang="ko-KR" altLang="en-US" sz="1050" b="1" dirty="0"/>
          </a:p>
        </p:txBody>
      </p:sp>
      <p:sp>
        <p:nvSpPr>
          <p:cNvPr id="16" name="직사각형 15"/>
          <p:cNvSpPr/>
          <p:nvPr/>
        </p:nvSpPr>
        <p:spPr>
          <a:xfrm>
            <a:off x="191192" y="574930"/>
            <a:ext cx="391645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050" dirty="0" err="1" smtClean="0">
                <a:solidFill>
                  <a:srgbClr val="0000FF"/>
                </a:solidFill>
              </a:rPr>
              <a:t>예약페이지</a:t>
            </a:r>
            <a:r>
              <a:rPr lang="ko-KR" altLang="en-US" sz="1050" dirty="0" smtClean="0">
                <a:solidFill>
                  <a:srgbClr val="0000FF"/>
                </a:solidFill>
              </a:rPr>
              <a:t> https://www.tourboss.co.kr/good/good_reg2.html</a:t>
            </a:r>
            <a:endParaRPr lang="ko-KR" altLang="en-US" sz="105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232968" y="109418"/>
            <a:ext cx="2244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err="1" smtClean="0"/>
              <a:t>여행대장</a:t>
            </a:r>
            <a:endParaRPr lang="ko-KR" altLang="en-US" b="1" dirty="0"/>
          </a:p>
        </p:txBody>
      </p:sp>
      <p:sp>
        <p:nvSpPr>
          <p:cNvPr id="19" name="직사각형 18"/>
          <p:cNvSpPr/>
          <p:nvPr/>
        </p:nvSpPr>
        <p:spPr>
          <a:xfrm>
            <a:off x="191192" y="191977"/>
            <a:ext cx="503214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050" dirty="0" smtClean="0">
                <a:solidFill>
                  <a:srgbClr val="0000FF"/>
                </a:solidFill>
              </a:rPr>
              <a:t>상품페이지 </a:t>
            </a:r>
            <a:r>
              <a:rPr lang="en-US" altLang="ko-KR" sz="1050" dirty="0" smtClean="0">
                <a:solidFill>
                  <a:srgbClr val="0000FF"/>
                </a:solidFill>
              </a:rPr>
              <a:t>https://www.tourboss.co.kr/ticket/lotteworld/lotte-world-dressshop/</a:t>
            </a:r>
            <a:endParaRPr lang="ko-KR" altLang="en-US" sz="105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542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192" y="471991"/>
            <a:ext cx="8509461" cy="6323475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1856509" y="4048546"/>
            <a:ext cx="5852160" cy="53672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762001" y="2565274"/>
            <a:ext cx="1094508" cy="20199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856509" y="4226250"/>
            <a:ext cx="423117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err="1" smtClean="0">
                <a:solidFill>
                  <a:srgbClr val="FF0000"/>
                </a:solidFill>
              </a:rPr>
              <a:t>참여어린이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 이름</a:t>
            </a:r>
            <a:r>
              <a:rPr lang="en-US" altLang="ko-KR" sz="1050" b="1" dirty="0">
                <a:solidFill>
                  <a:srgbClr val="FF0000"/>
                </a:solidFill>
              </a:rPr>
              <a:t>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/ 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생년월일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/ 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키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/ 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구두사이즈를 꼭 입력해주세요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!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 </a:t>
            </a:r>
            <a:endParaRPr lang="ko-KR" altLang="en-US" sz="1050" b="1" dirty="0">
              <a:solidFill>
                <a:srgbClr val="FF0000"/>
              </a:solidFill>
            </a:endParaRPr>
          </a:p>
        </p:txBody>
      </p:sp>
      <p:cxnSp>
        <p:nvCxnSpPr>
          <p:cNvPr id="14" name="직선 화살표 연결선 13"/>
          <p:cNvCxnSpPr/>
          <p:nvPr/>
        </p:nvCxnSpPr>
        <p:spPr>
          <a:xfrm flipV="1">
            <a:off x="1309255" y="739833"/>
            <a:ext cx="7593676" cy="348641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332509" y="348387"/>
            <a:ext cx="419858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050" dirty="0" smtClean="0">
                <a:solidFill>
                  <a:srgbClr val="0000FF"/>
                </a:solidFill>
              </a:rPr>
              <a:t>예약 페이지 </a:t>
            </a:r>
            <a:r>
              <a:rPr lang="en-US" altLang="ko-KR" sz="1050" dirty="0" smtClean="0">
                <a:solidFill>
                  <a:srgbClr val="0000FF"/>
                </a:solidFill>
              </a:rPr>
              <a:t>https://www.tktravelkorea.com/good/good_reg2.html</a:t>
            </a:r>
            <a:endParaRPr lang="ko-KR" altLang="en-US" sz="1050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02931" y="612875"/>
            <a:ext cx="19285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err="1" smtClean="0"/>
              <a:t>고객요청</a:t>
            </a:r>
            <a:r>
              <a:rPr lang="ko-KR" altLang="en-US" sz="1050" b="1" dirty="0" smtClean="0"/>
              <a:t> 앞에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*</a:t>
            </a:r>
            <a:r>
              <a:rPr lang="en-US" altLang="ko-KR" sz="1050" b="1" dirty="0" smtClean="0"/>
              <a:t> </a:t>
            </a:r>
            <a:r>
              <a:rPr lang="ko-KR" altLang="en-US" sz="1050" b="1" dirty="0" smtClean="0"/>
              <a:t>마크 추가</a:t>
            </a:r>
            <a:endParaRPr lang="ko-KR" altLang="en-US" sz="105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9867207" y="99783"/>
            <a:ext cx="2244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TK</a:t>
            </a:r>
            <a:r>
              <a:rPr lang="ko-KR" altLang="en-US" b="1" dirty="0" err="1" smtClean="0"/>
              <a:t>트래블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번체</a:t>
            </a:r>
            <a:endParaRPr lang="ko-KR" altLang="en-US" b="1" dirty="0"/>
          </a:p>
        </p:txBody>
      </p:sp>
      <p:sp>
        <p:nvSpPr>
          <p:cNvPr id="17" name="직사각형 16"/>
          <p:cNvSpPr/>
          <p:nvPr/>
        </p:nvSpPr>
        <p:spPr>
          <a:xfrm>
            <a:off x="595745" y="4794627"/>
            <a:ext cx="7874924" cy="10907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8" name="직선 화살표 연결선 17"/>
          <p:cNvCxnSpPr/>
          <p:nvPr/>
        </p:nvCxnSpPr>
        <p:spPr>
          <a:xfrm flipV="1">
            <a:off x="8470669" y="4347548"/>
            <a:ext cx="979516" cy="4553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450185" y="4220590"/>
            <a:ext cx="19285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err="1" smtClean="0"/>
              <a:t>해당부분</a:t>
            </a:r>
            <a:r>
              <a:rPr lang="ko-KR" altLang="en-US" sz="1050" b="1" dirty="0" smtClean="0"/>
              <a:t> 삭제</a:t>
            </a:r>
            <a:endParaRPr lang="en-US" altLang="ko-KR" sz="1050" b="1" dirty="0" smtClean="0"/>
          </a:p>
        </p:txBody>
      </p:sp>
      <p:sp>
        <p:nvSpPr>
          <p:cNvPr id="22" name="직사각형 21"/>
          <p:cNvSpPr/>
          <p:nvPr/>
        </p:nvSpPr>
        <p:spPr>
          <a:xfrm>
            <a:off x="332509" y="100616"/>
            <a:ext cx="6096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sz="1050" dirty="0" smtClean="0">
                <a:solidFill>
                  <a:srgbClr val="0000FF"/>
                </a:solidFill>
              </a:rPr>
              <a:t>상품페이지 https://www.tktravelkorea.com/ticket/lotteworld/lotte-world-dressshop/</a:t>
            </a:r>
            <a:endParaRPr lang="ko-KR" altLang="en-US" sz="105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187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012" y="679376"/>
            <a:ext cx="8412480" cy="5996129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1856509" y="4048546"/>
            <a:ext cx="5852160" cy="53672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762001" y="2565274"/>
            <a:ext cx="1094508" cy="20199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856509" y="4226250"/>
            <a:ext cx="423117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err="1" smtClean="0">
                <a:solidFill>
                  <a:srgbClr val="FF0000"/>
                </a:solidFill>
              </a:rPr>
              <a:t>참여어린이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 이름</a:t>
            </a:r>
            <a:r>
              <a:rPr lang="en-US" altLang="ko-KR" sz="1050" b="1" dirty="0">
                <a:solidFill>
                  <a:srgbClr val="FF0000"/>
                </a:solidFill>
              </a:rPr>
              <a:t>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/ 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생년월일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/ 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키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/ 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구두사이즈를 꼭 입력해주세요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!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 </a:t>
            </a:r>
            <a:endParaRPr lang="ko-KR" altLang="en-US" sz="1050" b="1" dirty="0">
              <a:solidFill>
                <a:srgbClr val="FF0000"/>
              </a:solidFill>
            </a:endParaRPr>
          </a:p>
        </p:txBody>
      </p:sp>
      <p:cxnSp>
        <p:nvCxnSpPr>
          <p:cNvPr id="14" name="직선 화살표 연결선 13"/>
          <p:cNvCxnSpPr/>
          <p:nvPr/>
        </p:nvCxnSpPr>
        <p:spPr>
          <a:xfrm flipV="1">
            <a:off x="1309255" y="739834"/>
            <a:ext cx="7593676" cy="35770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127462" y="292974"/>
            <a:ext cx="3995004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050" dirty="0" err="1" smtClean="0">
                <a:solidFill>
                  <a:srgbClr val="0000FF"/>
                </a:solidFill>
              </a:rPr>
              <a:t>예약페이지</a:t>
            </a:r>
            <a:r>
              <a:rPr lang="ko-KR" altLang="en-US" sz="1050" dirty="0" smtClean="0">
                <a:solidFill>
                  <a:srgbClr val="0000FF"/>
                </a:solidFill>
              </a:rPr>
              <a:t> </a:t>
            </a:r>
            <a:r>
              <a:rPr lang="en-US" altLang="ko-KR" sz="1050" dirty="0" smtClean="0">
                <a:solidFill>
                  <a:srgbClr val="0000FF"/>
                </a:solidFill>
              </a:rPr>
              <a:t>https://cn.tktravelkorea.com/good/good_reg2.html</a:t>
            </a:r>
            <a:endParaRPr lang="ko-KR" altLang="en-US" sz="1050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02931" y="612875"/>
            <a:ext cx="19285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err="1" smtClean="0"/>
              <a:t>고객요청</a:t>
            </a:r>
            <a:r>
              <a:rPr lang="ko-KR" altLang="en-US" sz="1050" b="1" dirty="0" smtClean="0"/>
              <a:t> 앞에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*</a:t>
            </a:r>
            <a:r>
              <a:rPr lang="en-US" altLang="ko-KR" sz="1050" b="1" dirty="0" smtClean="0"/>
              <a:t> </a:t>
            </a:r>
            <a:r>
              <a:rPr lang="ko-KR" altLang="en-US" sz="1050" b="1" dirty="0" smtClean="0"/>
              <a:t>마크 추가</a:t>
            </a:r>
            <a:endParaRPr lang="ko-KR" altLang="en-US" sz="105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9867207" y="94135"/>
            <a:ext cx="2244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TK</a:t>
            </a:r>
            <a:r>
              <a:rPr lang="ko-KR" altLang="en-US" b="1" dirty="0" err="1" smtClean="0"/>
              <a:t>트래블</a:t>
            </a:r>
            <a:r>
              <a:rPr lang="ko-KR" altLang="en-US" b="1" dirty="0" smtClean="0"/>
              <a:t> 간체</a:t>
            </a: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595745" y="4794627"/>
            <a:ext cx="7874924" cy="10907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5" name="직선 화살표 연결선 14"/>
          <p:cNvCxnSpPr/>
          <p:nvPr/>
        </p:nvCxnSpPr>
        <p:spPr>
          <a:xfrm flipV="1">
            <a:off x="8470669" y="4347548"/>
            <a:ext cx="979516" cy="4553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450185" y="4220590"/>
            <a:ext cx="19285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err="1" smtClean="0"/>
              <a:t>해당부분</a:t>
            </a:r>
            <a:r>
              <a:rPr lang="ko-KR" altLang="en-US" sz="1050" b="1" dirty="0" smtClean="0"/>
              <a:t> 삭제</a:t>
            </a:r>
            <a:endParaRPr lang="en-US" altLang="ko-KR" sz="1050" b="1" dirty="0" smtClean="0"/>
          </a:p>
        </p:txBody>
      </p:sp>
      <p:sp>
        <p:nvSpPr>
          <p:cNvPr id="18" name="직사각형 17"/>
          <p:cNvSpPr/>
          <p:nvPr/>
        </p:nvSpPr>
        <p:spPr>
          <a:xfrm>
            <a:off x="127462" y="24885"/>
            <a:ext cx="5110694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050" dirty="0" smtClean="0">
                <a:solidFill>
                  <a:srgbClr val="0000FF"/>
                </a:solidFill>
              </a:rPr>
              <a:t>상품페이지 </a:t>
            </a:r>
            <a:r>
              <a:rPr lang="en-US" altLang="ko-KR" sz="1050" dirty="0" smtClean="0">
                <a:solidFill>
                  <a:srgbClr val="0000FF"/>
                </a:solidFill>
              </a:rPr>
              <a:t>https://cn.tktravelkorea.com/ticket/lotteworld/lotte-world-dressshop/</a:t>
            </a:r>
            <a:endParaRPr lang="ko-KR" altLang="en-US" sz="105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879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51" y="739833"/>
            <a:ext cx="8451658" cy="5934442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1939637" y="4048546"/>
            <a:ext cx="5852160" cy="53672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762001" y="2565274"/>
            <a:ext cx="784166" cy="20199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856509" y="4226250"/>
            <a:ext cx="423117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err="1" smtClean="0">
                <a:solidFill>
                  <a:srgbClr val="FF0000"/>
                </a:solidFill>
              </a:rPr>
              <a:t>참여어린이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 이름</a:t>
            </a:r>
            <a:r>
              <a:rPr lang="en-US" altLang="ko-KR" sz="1050" b="1" dirty="0">
                <a:solidFill>
                  <a:srgbClr val="FF0000"/>
                </a:solidFill>
              </a:rPr>
              <a:t>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/ 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생년월일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/ 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키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/ 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구두사이즈를 꼭 입력해주세요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!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 </a:t>
            </a:r>
            <a:endParaRPr lang="ko-KR" altLang="en-US" sz="1050" b="1" dirty="0">
              <a:solidFill>
                <a:srgbClr val="FF0000"/>
              </a:solidFill>
            </a:endParaRPr>
          </a:p>
        </p:txBody>
      </p:sp>
      <p:cxnSp>
        <p:nvCxnSpPr>
          <p:cNvPr id="14" name="직선 화살표 연결선 13"/>
          <p:cNvCxnSpPr/>
          <p:nvPr/>
        </p:nvCxnSpPr>
        <p:spPr>
          <a:xfrm flipV="1">
            <a:off x="1309255" y="739833"/>
            <a:ext cx="7593676" cy="348641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133003" y="486644"/>
            <a:ext cx="392928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050" dirty="0" err="1" smtClean="0">
                <a:solidFill>
                  <a:srgbClr val="0000FF"/>
                </a:solidFill>
              </a:rPr>
              <a:t>예약페이지</a:t>
            </a:r>
            <a:r>
              <a:rPr lang="ko-KR" altLang="en-US" sz="1050" dirty="0" smtClean="0">
                <a:solidFill>
                  <a:srgbClr val="0000FF"/>
                </a:solidFill>
              </a:rPr>
              <a:t> </a:t>
            </a:r>
            <a:r>
              <a:rPr lang="en-US" altLang="ko-KR" sz="1050" dirty="0" smtClean="0">
                <a:solidFill>
                  <a:srgbClr val="0000FF"/>
                </a:solidFill>
              </a:rPr>
              <a:t>https://en.tktravelkorea.com/good/good_reg.html</a:t>
            </a:r>
            <a:endParaRPr lang="ko-KR" altLang="en-US" sz="1050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02931" y="612875"/>
            <a:ext cx="265176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 smtClean="0"/>
              <a:t>Special Request</a:t>
            </a:r>
            <a:r>
              <a:rPr lang="ko-KR" altLang="en-US" sz="1050" b="1" dirty="0" smtClean="0"/>
              <a:t> 앞에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*</a:t>
            </a:r>
            <a:r>
              <a:rPr lang="en-US" altLang="ko-KR" sz="1050" b="1" dirty="0" smtClean="0"/>
              <a:t> </a:t>
            </a:r>
            <a:r>
              <a:rPr lang="ko-KR" altLang="en-US" sz="1050" b="1" dirty="0" smtClean="0"/>
              <a:t>마크 추가</a:t>
            </a:r>
            <a:endParaRPr lang="ko-KR" altLang="en-US" sz="105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9775768" y="106271"/>
            <a:ext cx="2244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TK</a:t>
            </a:r>
            <a:r>
              <a:rPr lang="ko-KR" altLang="en-US" b="1" dirty="0" err="1" smtClean="0"/>
              <a:t>트래블</a:t>
            </a:r>
            <a:r>
              <a:rPr lang="ko-KR" altLang="en-US" b="1" dirty="0" smtClean="0"/>
              <a:t> 영어</a:t>
            </a: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595745" y="4794627"/>
            <a:ext cx="7874924" cy="10907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5" name="직선 화살표 연결선 14"/>
          <p:cNvCxnSpPr/>
          <p:nvPr/>
        </p:nvCxnSpPr>
        <p:spPr>
          <a:xfrm flipV="1">
            <a:off x="8695113" y="4347548"/>
            <a:ext cx="755072" cy="4488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450185" y="4220590"/>
            <a:ext cx="19285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err="1" smtClean="0"/>
              <a:t>해당부분</a:t>
            </a:r>
            <a:r>
              <a:rPr lang="ko-KR" altLang="en-US" sz="1050" b="1" dirty="0" smtClean="0"/>
              <a:t> 삭제</a:t>
            </a:r>
            <a:endParaRPr lang="en-US" altLang="ko-KR" sz="1050" b="1" dirty="0" smtClean="0"/>
          </a:p>
        </p:txBody>
      </p:sp>
      <p:sp>
        <p:nvSpPr>
          <p:cNvPr id="18" name="직사각형 17"/>
          <p:cNvSpPr/>
          <p:nvPr/>
        </p:nvSpPr>
        <p:spPr>
          <a:xfrm>
            <a:off x="133003" y="141954"/>
            <a:ext cx="511870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050" dirty="0" smtClean="0">
                <a:solidFill>
                  <a:srgbClr val="0000FF"/>
                </a:solidFill>
              </a:rPr>
              <a:t>상품페이지 </a:t>
            </a:r>
            <a:r>
              <a:rPr lang="en-US" altLang="ko-KR" sz="1050" dirty="0" smtClean="0">
                <a:solidFill>
                  <a:srgbClr val="0000FF"/>
                </a:solidFill>
              </a:rPr>
              <a:t>https://en.tktravelkorea.com/ticket/lotteworld/lotte-world-dressshop/</a:t>
            </a:r>
            <a:endParaRPr lang="ko-KR" altLang="en-US" sz="105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13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118</Words>
  <Application>Microsoft Office PowerPoint</Application>
  <PresentationFormat>와이드스크린</PresentationFormat>
  <Paragraphs>23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7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</cp:revision>
  <dcterms:created xsi:type="dcterms:W3CDTF">2025-09-05T03:06:54Z</dcterms:created>
  <dcterms:modified xsi:type="dcterms:W3CDTF">2025-09-05T04:26:09Z</dcterms:modified>
</cp:coreProperties>
</file>