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47" r:id="rId3"/>
    <p:sldId id="348" r:id="rId4"/>
    <p:sldId id="271" r:id="rId5"/>
    <p:sldId id="349" r:id="rId6"/>
    <p:sldId id="35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2025-12-29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경영기획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B14A0F-34F3-EBDB-7BA5-C58E4E54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7" y="945028"/>
            <a:ext cx="3914122" cy="1032296"/>
          </a:xfrm>
          <a:prstGeom prst="rect">
            <a:avLst/>
          </a:prstGeom>
        </p:spPr>
      </p:pic>
      <p:pic>
        <p:nvPicPr>
          <p:cNvPr id="12" name="그림 11" descr="텍스트, 스크린샷, 눈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AB064-C257-EB6C-3A66-DA479D79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82" y="1073728"/>
            <a:ext cx="2191918" cy="2896228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944D69-CD96-33FC-F73F-4F58376A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47" y="2567909"/>
            <a:ext cx="2441224" cy="126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상세페이지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56531"/>
              </p:ext>
            </p:extLst>
          </p:nvPr>
        </p:nvGraphicFramePr>
        <p:xfrm>
          <a:off x="6096000" y="1021944"/>
          <a:ext cx="5790657" cy="578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안내사항을 버스수칙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표기변경해주시고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상에서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제일밑이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아닌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여행일정보다 위부분에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위치해야합니다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안내사항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표기안하면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여행일정이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프론트홈페이지에서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그보다먼저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제일 위로 상단위치해야 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안내사항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예약안내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탑승하차장소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옵션박스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가 있는데 옵션박스를 수정하는 곳은 어디인가요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</a:rPr>
                        <a:t>   기초환경설정 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</a:rPr>
                        <a:t>상품옵션관리 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</a:rPr>
                        <a:t>상품상세 기본설정 메뉴에 있습니다</a:t>
                      </a: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기본값불러오기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버튼이 지금 있는데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[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기본으로저장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버튼을 달아달라고 했었고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기본으로 저장된 내용이 미리 떠 있게 해달라고 했었는데요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sng" dirty="0" smtClean="0">
                          <a:solidFill>
                            <a:schemeClr val="tx1"/>
                          </a:solidFill>
                        </a:rPr>
                        <a:t>같은 구분이라도 기본값이 있고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smtClean="0">
                          <a:solidFill>
                            <a:schemeClr val="tx1"/>
                          </a:solidFill>
                        </a:rPr>
                        <a:t>기본값이 </a:t>
                      </a:r>
                      <a:r>
                        <a:rPr lang="ko-KR" altLang="en-US" sz="1200" u="sng" dirty="0" smtClean="0">
                          <a:solidFill>
                            <a:schemeClr val="tx1"/>
                          </a:solidFill>
                        </a:rPr>
                        <a:t>아닌 </a:t>
                      </a:r>
                      <a:r>
                        <a:rPr lang="ko-KR" altLang="en-US" sz="1200" u="sng" dirty="0" smtClean="0">
                          <a:solidFill>
                            <a:schemeClr val="tx1"/>
                          </a:solidFill>
                        </a:rPr>
                        <a:t>내용이 있을 것으로 판단함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u="sng" dirty="0" smtClean="0">
                          <a:solidFill>
                            <a:srgbClr val="FF0000"/>
                          </a:solidFill>
                        </a:rPr>
                        <a:t>기본값이 없을 경우를 고려하여 직접 선택하도록 </a:t>
                      </a:r>
                      <a:r>
                        <a:rPr lang="ko-KR" altLang="en-US" sz="1200" b="1" u="sng" dirty="0" err="1" smtClean="0">
                          <a:solidFill>
                            <a:srgbClr val="FF0000"/>
                          </a:solidFill>
                        </a:rPr>
                        <a:t>기능제작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 smtClean="0">
                          <a:solidFill>
                            <a:schemeClr val="tx1"/>
                          </a:solidFill>
                        </a:rPr>
                        <a:t>미리보기</a:t>
                      </a:r>
                      <a:r>
                        <a:rPr lang="ko-KR" altLang="en-US" sz="12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버튼이 정상적으로 작동이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html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코드를 다르게 넣었는데도 수정한걸로 미리보기가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(CodeView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를 클릭해야지만 미리보기가 정상으로 나옵니다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>;;)</a:t>
                      </a:r>
                      <a:b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테스트한 결과 </a:t>
                      </a:r>
                      <a:r>
                        <a:rPr lang="en-US" altLang="ko-KR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HTML</a:t>
                      </a:r>
                      <a:r>
                        <a:rPr lang="ko-KR" altLang="en-US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화면상에서도 잘 나옵니다</a:t>
                      </a:r>
                      <a:r>
                        <a:rPr lang="en-US" altLang="ko-KR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좀더 정확한 내용 확인이 필요합니다</a:t>
                      </a:r>
                      <a:r>
                        <a:rPr lang="en-US" altLang="ko-KR" sz="1200" b="1" u="sng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u="sng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내용이 있는데도 프론트홈페이지에서 보이지 않습니다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sng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125610-CBF2-1D21-D560-59A842EC3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7" y="3919242"/>
            <a:ext cx="2441224" cy="10466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833F95-C281-7307-CB03-D9C4927CB9DB}"/>
              </a:ext>
            </a:extLst>
          </p:cNvPr>
          <p:cNvSpPr/>
          <p:nvPr/>
        </p:nvSpPr>
        <p:spPr>
          <a:xfrm>
            <a:off x="305343" y="990127"/>
            <a:ext cx="1731796" cy="13004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9576B9-C3BA-54F7-C1CC-D4CAFE11EF93}"/>
              </a:ext>
            </a:extLst>
          </p:cNvPr>
          <p:cNvSpPr txBox="1"/>
          <p:nvPr/>
        </p:nvSpPr>
        <p:spPr>
          <a:xfrm>
            <a:off x="2037139" y="1905465"/>
            <a:ext cx="1351652" cy="292388"/>
          </a:xfrm>
          <a:prstGeom prst="rect">
            <a:avLst/>
          </a:prstGeom>
          <a:solidFill>
            <a:srgbClr val="C24E6E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 dirty="0" err="1">
                <a:solidFill>
                  <a:schemeClr val="bg1"/>
                </a:solidFill>
              </a:rPr>
              <a:t>기본값으로저장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746623" y="2668544"/>
            <a:ext cx="2250511" cy="25114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2997134" y="3924293"/>
            <a:ext cx="3333286" cy="599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F6D0AA-29B4-B07F-C5B3-AF8EBF80ADD6}"/>
              </a:ext>
            </a:extLst>
          </p:cNvPr>
          <p:cNvCxnSpPr>
            <a:cxnSpLocks/>
          </p:cNvCxnSpPr>
          <p:nvPr/>
        </p:nvCxnSpPr>
        <p:spPr>
          <a:xfrm flipV="1">
            <a:off x="5725754" y="1782618"/>
            <a:ext cx="574032" cy="1071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3ED8C2B-FE17-6F6B-C73A-1F5E9B2D1E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388791" y="2051659"/>
            <a:ext cx="2910995" cy="153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8A338E6-A2B8-54FA-9DEA-D7DA75A957B5}"/>
              </a:ext>
            </a:extLst>
          </p:cNvPr>
          <p:cNvCxnSpPr>
            <a:cxnSpLocks/>
          </p:cNvCxnSpPr>
          <p:nvPr/>
        </p:nvCxnSpPr>
        <p:spPr>
          <a:xfrm>
            <a:off x="3577228" y="1399869"/>
            <a:ext cx="2789495" cy="3049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01D31-8A0E-27B7-7079-DB41529C9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588" y="5180041"/>
            <a:ext cx="2719958" cy="1479897"/>
          </a:xfrm>
          <a:prstGeom prst="rect">
            <a:avLst/>
          </a:prstGeom>
        </p:spPr>
      </p:pic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A36DB3C-541F-095E-17C7-0E27563C8C1D}"/>
              </a:ext>
            </a:extLst>
          </p:cNvPr>
          <p:cNvCxnSpPr>
            <a:cxnSpLocks/>
          </p:cNvCxnSpPr>
          <p:nvPr/>
        </p:nvCxnSpPr>
        <p:spPr>
          <a:xfrm flipV="1">
            <a:off x="4844288" y="5593641"/>
            <a:ext cx="1441168" cy="442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1E688-CC15-F382-EB83-302EC00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C201AD-60D0-49B4-C1CD-9171A433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8" y="4602371"/>
            <a:ext cx="4959927" cy="1753979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45C71B-8A83-C901-A36E-639B259B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7" y="880500"/>
            <a:ext cx="5079393" cy="33035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1D962-DCF7-0B6B-3E51-1DFF070665C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36394-DABB-2180-533A-7017DA8525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89CA4-C3EC-6E54-E8FB-F73F4B33E5B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B85F61-1ACE-A076-FE77-8B81C401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C2D54BE-644A-B9C2-B3EA-6F32645E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6056"/>
              </p:ext>
            </p:extLst>
          </p:nvPr>
        </p:nvGraphicFramePr>
        <p:xfrm>
          <a:off x="6096000" y="1021945"/>
          <a:ext cx="5790657" cy="432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모집인원이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명이 아닌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빈 칸으로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3~4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대이상이면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;;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빈 칸으로 하고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필요기입시에만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제한적으로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인원제한하게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모집인원이 없으면 해당 날짜의 예약이 불가능합니다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옵션관리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옵션명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(API)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프론트홈페이지에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굳이 나올 필요가 있을까요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굳이 필요가 없으면 프론트에서는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안나오게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하고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달력섹션을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위로 올려주세요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옵션명은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필수입니다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초기 요청사항이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일정등록할때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저희 </a:t>
                      </a:r>
                      <a:r>
                        <a:rPr lang="en-US" altLang="ko-KR" sz="1200" b="1" u="none" baseline="0" dirty="0" err="1" smtClean="0">
                          <a:solidFill>
                            <a:srgbClr val="0070C0"/>
                          </a:solidFill>
                        </a:rPr>
                        <a:t>tktravel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일정등록을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벤치마킹 해달라고 했습니다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또한 향후 외부 판매업체와의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연동시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저 옵션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행사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가 없으면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연동에서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오류가 발생할 수 있기 때문에 저 옵션은 필수로 넣어야 합니다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이부분은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몇번의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미팅때마다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 smtClean="0">
                          <a:solidFill>
                            <a:srgbClr val="0070C0"/>
                          </a:solidFill>
                        </a:rPr>
                        <a:t>저희측에서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</a:rPr>
                        <a:t> 말씀드렸던 내용입니다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달력에서 토요일은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파랑색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일요일은 빨간색 글자로 기존대로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색표기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바랍니다</a:t>
                      </a:r>
                      <a:r>
                        <a:rPr lang="en-US" altLang="ko-KR" sz="1200" u="sng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u="sng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sng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DD149FC6-8A59-2170-FF83-6E5218598B5B}"/>
              </a:ext>
            </a:extLst>
          </p:cNvPr>
          <p:cNvCxnSpPr>
            <a:cxnSpLocks/>
          </p:cNvCxnSpPr>
          <p:nvPr/>
        </p:nvCxnSpPr>
        <p:spPr>
          <a:xfrm flipV="1">
            <a:off x="3971636" y="1597891"/>
            <a:ext cx="2336800" cy="150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CD1C22E-FF65-D133-1A3B-DCAC9F4D8EF8}"/>
              </a:ext>
            </a:extLst>
          </p:cNvPr>
          <p:cNvCxnSpPr>
            <a:cxnSpLocks/>
          </p:cNvCxnSpPr>
          <p:nvPr/>
        </p:nvCxnSpPr>
        <p:spPr>
          <a:xfrm flipV="1">
            <a:off x="5449455" y="2449232"/>
            <a:ext cx="858981" cy="2803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B5BF5A-39ED-8CBC-6F4B-D14B2033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925" y="5495665"/>
            <a:ext cx="5305857" cy="842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6F13D4-1832-00E5-566D-95CACA2FC9EB}"/>
              </a:ext>
            </a:extLst>
          </p:cNvPr>
          <p:cNvSpPr/>
          <p:nvPr/>
        </p:nvSpPr>
        <p:spPr>
          <a:xfrm>
            <a:off x="6410036" y="5799111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2A8F18-3A70-0650-4597-E39D2EB59EEA}"/>
              </a:ext>
            </a:extLst>
          </p:cNvPr>
          <p:cNvSpPr/>
          <p:nvPr/>
        </p:nvSpPr>
        <p:spPr>
          <a:xfrm>
            <a:off x="8472270" y="5810124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AB57AE-6675-AFF9-46F2-0DEEC467C4C9}"/>
              </a:ext>
            </a:extLst>
          </p:cNvPr>
          <p:cNvSpPr/>
          <p:nvPr/>
        </p:nvSpPr>
        <p:spPr>
          <a:xfrm>
            <a:off x="1269736" y="6045463"/>
            <a:ext cx="3586533" cy="1890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B1E30C2-0B7F-D6BE-B8D3-EAD7633335A5}"/>
              </a:ext>
            </a:extLst>
          </p:cNvPr>
          <p:cNvCxnSpPr>
            <a:cxnSpLocks/>
          </p:cNvCxnSpPr>
          <p:nvPr/>
        </p:nvCxnSpPr>
        <p:spPr>
          <a:xfrm flipV="1">
            <a:off x="4853275" y="3338974"/>
            <a:ext cx="1455161" cy="282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188F7E-F617-4B7F-A655-53552DAEB3C4}"/>
              </a:ext>
            </a:extLst>
          </p:cNvPr>
          <p:cNvSpPr txBox="1"/>
          <p:nvPr/>
        </p:nvSpPr>
        <p:spPr>
          <a:xfrm>
            <a:off x="6166451" y="52601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기존달력</a:t>
            </a:r>
          </a:p>
        </p:txBody>
      </p:sp>
    </p:spTree>
    <p:extLst>
      <p:ext uri="{BB962C8B-B14F-4D97-AF65-F5344CB8AC3E}">
        <p14:creationId xmlns:p14="http://schemas.microsoft.com/office/powerpoint/2010/main" val="109601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텍스트, 스크린샷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D8BC03-7C5C-6A3A-9D13-82DA027F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50" y="3714917"/>
            <a:ext cx="3621481" cy="282399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2360"/>
              </p:ext>
            </p:extLst>
          </p:nvPr>
        </p:nvGraphicFramePr>
        <p:xfrm>
          <a:off x="6096000" y="1021945"/>
          <a:ext cx="5790657" cy="472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들어가야합니다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해당 메뉴에도 들어가있습니다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모바일메인배너 라고 표기해주세요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수정에서 작성자는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비밀번호를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공개여부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기존 그대로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ken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아이디를 관리자권한을 </a:t>
                      </a:r>
                      <a:r>
                        <a:rPr lang="ko-KR" altLang="en-US" sz="1200" dirty="0" err="1" smtClean="0">
                          <a:solidFill>
                            <a:srgbClr val="FF0000"/>
                          </a:solidFill>
                        </a:rPr>
                        <a:t>주십시요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B378DD-5560-3692-B450-97B4C1B8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977549"/>
            <a:ext cx="4299297" cy="234828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메인화면관리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3EDA4-814C-6B1B-C32B-FAAA727FD36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794327" y="1704109"/>
            <a:ext cx="5413334" cy="145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57E5F7-7DFA-EA41-80A7-FD07ACB301C1}"/>
              </a:ext>
            </a:extLst>
          </p:cNvPr>
          <p:cNvSpPr/>
          <p:nvPr/>
        </p:nvSpPr>
        <p:spPr>
          <a:xfrm>
            <a:off x="3630717" y="1291519"/>
            <a:ext cx="368630" cy="22299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55533D4-3AFA-E2EB-B702-2E47FEC1D407}"/>
              </a:ext>
            </a:extLst>
          </p:cNvPr>
          <p:cNvCxnSpPr>
            <a:cxnSpLocks/>
          </p:cNvCxnSpPr>
          <p:nvPr/>
        </p:nvCxnSpPr>
        <p:spPr>
          <a:xfrm>
            <a:off x="480291" y="14640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A17E2F-3794-B58C-F0D4-2E3D365261A6}"/>
              </a:ext>
            </a:extLst>
          </p:cNvPr>
          <p:cNvSpPr/>
          <p:nvPr/>
        </p:nvSpPr>
        <p:spPr>
          <a:xfrm>
            <a:off x="3230546" y="4130636"/>
            <a:ext cx="3731362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104D2-8DF8-E581-5929-8032E211F47B}"/>
              </a:ext>
            </a:extLst>
          </p:cNvPr>
          <p:cNvSpPr txBox="1"/>
          <p:nvPr/>
        </p:nvSpPr>
        <p:spPr>
          <a:xfrm>
            <a:off x="3436752" y="961093"/>
            <a:ext cx="18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pic>
        <p:nvPicPr>
          <p:cNvPr id="24" name="그림 23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360353-8B16-AB43-D565-F0648700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249" y="5194017"/>
            <a:ext cx="3795733" cy="152745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4733F4-B577-7C8B-6756-C3401B5BA62D}"/>
              </a:ext>
            </a:extLst>
          </p:cNvPr>
          <p:cNvSpPr txBox="1"/>
          <p:nvPr/>
        </p:nvSpPr>
        <p:spPr>
          <a:xfrm>
            <a:off x="3378741" y="4113517"/>
            <a:ext cx="145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400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6A343-AAA3-3174-3874-0D8F3FE9F38A}"/>
              </a:ext>
            </a:extLst>
          </p:cNvPr>
          <p:cNvSpPr txBox="1"/>
          <p:nvPr/>
        </p:nvSpPr>
        <p:spPr>
          <a:xfrm>
            <a:off x="5521577" y="4113516"/>
            <a:ext cx="119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796D3-856B-2FFC-6B5A-F0C784B6A07B}"/>
              </a:ext>
            </a:extLst>
          </p:cNvPr>
          <p:cNvSpPr txBox="1"/>
          <p:nvPr/>
        </p:nvSpPr>
        <p:spPr>
          <a:xfrm>
            <a:off x="7604410" y="4971444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 배너수정시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C999992-B310-620B-011C-063537BBA0E0}"/>
              </a:ext>
            </a:extLst>
          </p:cNvPr>
          <p:cNvSpPr/>
          <p:nvPr/>
        </p:nvSpPr>
        <p:spPr>
          <a:xfrm>
            <a:off x="7703126" y="5880451"/>
            <a:ext cx="3213843" cy="6584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7442A18-81D0-3E87-4CFA-C7C01C9392A4}"/>
              </a:ext>
            </a:extLst>
          </p:cNvPr>
          <p:cNvCxnSpPr>
            <a:cxnSpLocks/>
          </p:cNvCxnSpPr>
          <p:nvPr/>
        </p:nvCxnSpPr>
        <p:spPr>
          <a:xfrm flipH="1" flipV="1">
            <a:off x="7148945" y="4017818"/>
            <a:ext cx="554181" cy="186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037A857-F2A1-5648-08E8-A03A8745E53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096227" y="3521463"/>
            <a:ext cx="1212209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450C75-21CE-B428-3D2A-840D726F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FF3260-7B36-416A-F534-DAA3A5E62B5B}"/>
              </a:ext>
            </a:extLst>
          </p:cNvPr>
          <p:cNvSpPr txBox="1"/>
          <p:nvPr/>
        </p:nvSpPr>
        <p:spPr>
          <a:xfrm>
            <a:off x="1251714" y="528529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PC</a:t>
            </a:r>
            <a:r>
              <a:rPr lang="ko-KR" altLang="en-US" sz="1400" b="1" dirty="0" err="1">
                <a:solidFill>
                  <a:srgbClr val="FF0000"/>
                </a:solidFill>
              </a:rPr>
              <a:t>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495050-F0D9-033B-666A-74200B054332}"/>
              </a:ext>
            </a:extLst>
          </p:cNvPr>
          <p:cNvSpPr txBox="1"/>
          <p:nvPr/>
        </p:nvSpPr>
        <p:spPr>
          <a:xfrm>
            <a:off x="1275031" y="5572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모바일메인배너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87AE0D7-CDF8-00D8-EFDE-80C7AF4AB06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11200" y="5439179"/>
            <a:ext cx="540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96F71BC4-3859-B962-63AC-86821CBE106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711200" y="5593067"/>
            <a:ext cx="563831" cy="13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58526F3-77B7-F8AA-1B74-CD3C623EB509}"/>
              </a:ext>
            </a:extLst>
          </p:cNvPr>
          <p:cNvCxnSpPr>
            <a:cxnSpLocks/>
          </p:cNvCxnSpPr>
          <p:nvPr/>
        </p:nvCxnSpPr>
        <p:spPr>
          <a:xfrm>
            <a:off x="591127" y="3318720"/>
            <a:ext cx="120073" cy="1852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825E8EF0-044A-C48D-9062-A4C1B869C267}"/>
              </a:ext>
            </a:extLst>
          </p:cNvPr>
          <p:cNvCxnSpPr>
            <a:cxnSpLocks/>
          </p:cNvCxnSpPr>
          <p:nvPr/>
        </p:nvCxnSpPr>
        <p:spPr>
          <a:xfrm>
            <a:off x="632691" y="16164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7791-3A7C-6139-9570-94F1AA26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C7AC5A-451B-D11A-D27F-CA3834D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2" y="4561872"/>
            <a:ext cx="3360806" cy="1434697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388C3D-0DFB-EC49-04EB-95D2A60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5" y="935809"/>
            <a:ext cx="5513726" cy="2710254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2CEB4D-CB11-8987-6D59-543F8FBC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1019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메인화면관리에 들어가있습니다</a:t>
                      </a:r>
                      <a:r>
                        <a:rPr lang="en-US" altLang="ko-KR" sz="1200" b="1" baseline="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개를 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지역여행하단배너로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“3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 표기 삭제해주세요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향후 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chemeClr val="accent1"/>
                          </a:solidFill>
                        </a:rPr>
                        <a:t>게시판정보</a:t>
                      </a:r>
                      <a:r>
                        <a:rPr lang="ko-KR" altLang="en-US" sz="1200" b="1" baseline="0" dirty="0" smtClean="0">
                          <a:solidFill>
                            <a:schemeClr val="accent1"/>
                          </a:solidFill>
                        </a:rPr>
                        <a:t> 수정은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게시판관리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게시판리스트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환경설정에 들어가서 </a:t>
                      </a:r>
                      <a:r>
                        <a:rPr lang="ko-KR" altLang="en-US" sz="1200" b="1" dirty="0" err="1" smtClean="0">
                          <a:solidFill>
                            <a:schemeClr val="accent1"/>
                          </a:solidFill>
                        </a:rPr>
                        <a:t>게시판명을</a:t>
                      </a:r>
                      <a:r>
                        <a:rPr lang="ko-KR" altLang="en-US" sz="1200" b="1" dirty="0" smtClean="0">
                          <a:solidFill>
                            <a:schemeClr val="accent1"/>
                          </a:solidFill>
                        </a:rPr>
                        <a:t> 변경하시면 됩니다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D83F8B-1384-BA7E-D258-4DCA4D5E7A8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D73A8-BC57-81EA-76F3-99ED42A1511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지역여행하단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661E-A6CE-8426-AC73-98C147BDC9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73EB31A-D74D-97CD-936D-A4607A0E82CF}"/>
              </a:ext>
            </a:extLst>
          </p:cNvPr>
          <p:cNvCxnSpPr>
            <a:cxnSpLocks/>
          </p:cNvCxnSpPr>
          <p:nvPr/>
        </p:nvCxnSpPr>
        <p:spPr>
          <a:xfrm flipV="1">
            <a:off x="667361" y="1704109"/>
            <a:ext cx="5540300" cy="1664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FAB4A04-AB66-A11B-8D1D-D3FECFDA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E11497-918E-1619-9D03-CFFA5C99AE3D}"/>
              </a:ext>
            </a:extLst>
          </p:cNvPr>
          <p:cNvSpPr/>
          <p:nvPr/>
        </p:nvSpPr>
        <p:spPr>
          <a:xfrm>
            <a:off x="4464328" y="1597299"/>
            <a:ext cx="458653" cy="126597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B44D0-1A9A-FF2B-26C0-D27F7B866274}"/>
              </a:ext>
            </a:extLst>
          </p:cNvPr>
          <p:cNvSpPr txBox="1"/>
          <p:nvPr/>
        </p:nvSpPr>
        <p:spPr>
          <a:xfrm>
            <a:off x="3970687" y="12285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11032D-474C-ED3C-D06B-ABACAB5FABC8}"/>
              </a:ext>
            </a:extLst>
          </p:cNvPr>
          <p:cNvSpPr txBox="1"/>
          <p:nvPr/>
        </p:nvSpPr>
        <p:spPr>
          <a:xfrm>
            <a:off x="1242934" y="4882913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3E22AD9-D9B3-5382-F9A0-5757686652B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34517" y="4290859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30DDD4-C429-B397-E717-8ABC8CF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0C43FCED-7BA5-7332-76C0-5CEEDB976015}"/>
              </a:ext>
            </a:extLst>
          </p:cNvPr>
          <p:cNvCxnSpPr>
            <a:cxnSpLocks/>
          </p:cNvCxnSpPr>
          <p:nvPr/>
        </p:nvCxnSpPr>
        <p:spPr>
          <a:xfrm>
            <a:off x="540396" y="3371532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13A60-B9F2-8864-3866-9609BF3F50E0}"/>
              </a:ext>
            </a:extLst>
          </p:cNvPr>
          <p:cNvSpPr txBox="1"/>
          <p:nvPr/>
        </p:nvSpPr>
        <p:spPr>
          <a:xfrm>
            <a:off x="3163613" y="5200168"/>
            <a:ext cx="236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삭제 공개여부로</a:t>
            </a:r>
            <a:r>
              <a:rPr lang="en-US" altLang="ko-KR" sz="1400" b="1" dirty="0">
                <a:solidFill>
                  <a:srgbClr val="FF0000"/>
                </a:solidFill>
              </a:rPr>
              <a:t>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8" name="그림 4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0CC841-699C-2A90-3C2F-AE286A945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58" y="4290859"/>
            <a:ext cx="4767262" cy="2662237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6C9FC55-58C7-1C3B-62E4-51B060A40736}"/>
              </a:ext>
            </a:extLst>
          </p:cNvPr>
          <p:cNvCxnSpPr>
            <a:cxnSpLocks/>
          </p:cNvCxnSpPr>
          <p:nvPr/>
        </p:nvCxnSpPr>
        <p:spPr>
          <a:xfrm flipV="1">
            <a:off x="6961908" y="3714917"/>
            <a:ext cx="0" cy="977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C735EF-6C2C-96BC-3300-9F4BF727F901}"/>
              </a:ext>
            </a:extLst>
          </p:cNvPr>
          <p:cNvSpPr/>
          <p:nvPr/>
        </p:nvSpPr>
        <p:spPr>
          <a:xfrm>
            <a:off x="1242933" y="4900032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10129-CCC4-6306-7B32-25693E5F149D}"/>
              </a:ext>
            </a:extLst>
          </p:cNvPr>
          <p:cNvSpPr txBox="1"/>
          <p:nvPr/>
        </p:nvSpPr>
        <p:spPr>
          <a:xfrm>
            <a:off x="5560562" y="4858187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8FC93F-7D3C-934C-6796-3F078F3F5485}"/>
              </a:ext>
            </a:extLst>
          </p:cNvPr>
          <p:cNvSpPr txBox="1"/>
          <p:nvPr/>
        </p:nvSpPr>
        <p:spPr>
          <a:xfrm>
            <a:off x="8288799" y="4858744"/>
            <a:ext cx="128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D8488BB-96D4-B7A4-8025-8326596A792C}"/>
              </a:ext>
            </a:extLst>
          </p:cNvPr>
          <p:cNvSpPr/>
          <p:nvPr/>
        </p:nvSpPr>
        <p:spPr>
          <a:xfrm>
            <a:off x="5560561" y="4875306"/>
            <a:ext cx="4645621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488251" y="3638246"/>
            <a:ext cx="2437924" cy="288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/>
              <a:t>게시판은</a:t>
            </a:r>
            <a:endParaRPr lang="en-US" altLang="ko-KR" sz="1000" dirty="0" smtClean="0"/>
          </a:p>
          <a:p>
            <a:r>
              <a:rPr lang="ko-KR" altLang="en-US" sz="1000" dirty="0" smtClean="0"/>
              <a:t>기존 사이트의 </a:t>
            </a:r>
            <a:r>
              <a:rPr lang="ko-KR" altLang="en-US" sz="1000" dirty="0" err="1" smtClean="0"/>
              <a:t>게시판빌더를</a:t>
            </a:r>
            <a:r>
              <a:rPr lang="ko-KR" altLang="en-US" sz="1000" dirty="0" smtClean="0"/>
              <a:t> 전부 수정할 수 없습니다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일단 사용하는데  최소한의 불편이 없도록 작업을 했습니다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작성자 항목은 필수 입력이 아니도록 처리했으니 작성자를 입력하지 않아도 등록되도록 처리하였습니다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또한 저희 아이디가 기존 </a:t>
            </a:r>
            <a:r>
              <a:rPr lang="en-US" altLang="ko-KR" sz="1000" dirty="0" err="1" smtClean="0"/>
              <a:t>erp</a:t>
            </a:r>
            <a:r>
              <a:rPr lang="ko-KR" altLang="en-US" sz="1000" dirty="0" smtClean="0"/>
              <a:t>에서 들어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가지 못하는 페이지도 있습니다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이 때문에 기능적으로 확인되지 않는 것도 있습니다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따라서 </a:t>
            </a:r>
            <a:r>
              <a:rPr lang="en-US" altLang="ko-KR" sz="1000" dirty="0" smtClean="0"/>
              <a:t>ken </a:t>
            </a:r>
            <a:r>
              <a:rPr lang="ko-KR" altLang="en-US" sz="1000" dirty="0" smtClean="0"/>
              <a:t>아이디의 권한을 최고관리자로 </a:t>
            </a:r>
            <a:r>
              <a:rPr lang="ko-KR" altLang="en-US" sz="1000" dirty="0" err="1" smtClean="0"/>
              <a:t>부여해주십시요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9408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DAD7-FEA5-F15B-44DD-2C4773E9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라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DCC83B-84D4-598D-6A9A-573586E4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85" y="4496015"/>
            <a:ext cx="4111290" cy="1396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099BC9-80E2-F7EF-C5D6-DD732B1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1" y="1052935"/>
            <a:ext cx="5790658" cy="276091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CD53EC-B55B-6A69-AAAA-E9993361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815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모바일메인아이콘메뉴는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57D15A-66AC-CB5B-D433-D5FFA5AD6F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4EFA2-D3F3-7FDA-8B4F-EF323214B7D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모바일 메인 아이콘메뉴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506FB-02ED-8815-561E-CCF2C604FAD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5D4B689-55D1-B4A1-DD9A-6A0F420B8A0D}"/>
              </a:ext>
            </a:extLst>
          </p:cNvPr>
          <p:cNvCxnSpPr>
            <a:cxnSpLocks/>
          </p:cNvCxnSpPr>
          <p:nvPr/>
        </p:nvCxnSpPr>
        <p:spPr>
          <a:xfrm flipV="1">
            <a:off x="659524" y="1704109"/>
            <a:ext cx="5548137" cy="1608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E93D6C-59AB-7964-E431-365E75AF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6EA487D-52E5-1A13-8339-DAA8C6CDF2B3}"/>
              </a:ext>
            </a:extLst>
          </p:cNvPr>
          <p:cNvSpPr/>
          <p:nvPr/>
        </p:nvSpPr>
        <p:spPr>
          <a:xfrm>
            <a:off x="4690778" y="1825552"/>
            <a:ext cx="458653" cy="21377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4FC22-0B49-F7AB-E30D-65D92EFBE35A}"/>
              </a:ext>
            </a:extLst>
          </p:cNvPr>
          <p:cNvSpPr txBox="1"/>
          <p:nvPr/>
        </p:nvSpPr>
        <p:spPr>
          <a:xfrm>
            <a:off x="4078157" y="15177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08E07-34FC-5DB2-8C06-67903481775C}"/>
              </a:ext>
            </a:extLst>
          </p:cNvPr>
          <p:cNvSpPr txBox="1"/>
          <p:nvPr/>
        </p:nvSpPr>
        <p:spPr>
          <a:xfrm>
            <a:off x="1218111" y="4917151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8E35906-F1BA-4FBF-434E-D8902D2DC39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64696" y="4307978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E9ECDD-6B37-173B-826B-210DDF2F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87519A-90E1-FDF3-FE26-6FB98E29BB20}"/>
              </a:ext>
            </a:extLst>
          </p:cNvPr>
          <p:cNvCxnSpPr>
            <a:cxnSpLocks/>
          </p:cNvCxnSpPr>
          <p:nvPr/>
        </p:nvCxnSpPr>
        <p:spPr>
          <a:xfrm>
            <a:off x="405593" y="3354610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68C80C-8101-1DAD-3AEB-D6964C224FBE}"/>
              </a:ext>
            </a:extLst>
          </p:cNvPr>
          <p:cNvSpPr txBox="1"/>
          <p:nvPr/>
        </p:nvSpPr>
        <p:spPr>
          <a:xfrm>
            <a:off x="4076109" y="5224928"/>
            <a:ext cx="10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F1E921-F808-68BC-95C3-AE9C47E7E0ED}"/>
              </a:ext>
            </a:extLst>
          </p:cNvPr>
          <p:cNvSpPr/>
          <p:nvPr/>
        </p:nvSpPr>
        <p:spPr>
          <a:xfrm>
            <a:off x="1273112" y="4917151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04C4FC-B2B2-3519-EF2A-F48AAFA6D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231" y="4465025"/>
            <a:ext cx="5653136" cy="232470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4F655A-31F8-D491-FC86-BE0B85344220}"/>
              </a:ext>
            </a:extLst>
          </p:cNvPr>
          <p:cNvSpPr txBox="1"/>
          <p:nvPr/>
        </p:nvSpPr>
        <p:spPr>
          <a:xfrm>
            <a:off x="5462232" y="5166683"/>
            <a:ext cx="162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D3F9863-4D53-7669-E88A-0291BAE566DE}"/>
              </a:ext>
            </a:extLst>
          </p:cNvPr>
          <p:cNvSpPr/>
          <p:nvPr/>
        </p:nvSpPr>
        <p:spPr>
          <a:xfrm>
            <a:off x="5462231" y="5183802"/>
            <a:ext cx="482707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4EB1949-5546-E5F0-4246-B387DFDE0420}"/>
              </a:ext>
            </a:extLst>
          </p:cNvPr>
          <p:cNvCxnSpPr>
            <a:cxnSpLocks/>
          </p:cNvCxnSpPr>
          <p:nvPr/>
        </p:nvCxnSpPr>
        <p:spPr>
          <a:xfrm flipV="1">
            <a:off x="8181107" y="3666836"/>
            <a:ext cx="0" cy="152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6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286</Words>
  <Application>Microsoft Office PowerPoint</Application>
  <PresentationFormat>와이드스크린</PresentationFormat>
  <Paragraphs>84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29</cp:revision>
  <dcterms:created xsi:type="dcterms:W3CDTF">2025-11-14T06:29:01Z</dcterms:created>
  <dcterms:modified xsi:type="dcterms:W3CDTF">2025-12-29T08:08:33Z</dcterms:modified>
</cp:coreProperties>
</file>