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6" r:id="rId2"/>
    <p:sldId id="387" r:id="rId3"/>
    <p:sldId id="388" r:id="rId4"/>
    <p:sldId id="389" r:id="rId5"/>
    <p:sldId id="346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4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0571-5FEC-DF99-A0F0-19F9E7CB1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BE77EFC-EBC6-B582-4DE9-FB23F8DC2F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7E2D165-9003-CE7F-FFA3-06DC6276DB36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7CD0D-398E-5D1E-5CE7-9D9BB9D52A58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66BC-222E-4B84-C125-2B3ADCAE106C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(2025.12.26.)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A69755-E1B8-3D88-558C-51AC8469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9A70CD4-224B-E70C-8928-166516B3FA7E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9FD44C9-C699-6BA9-FCD2-C7FE7A0811A7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FC8D16D-B62A-529E-1FE6-68F52691FB7D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E78E871-F99F-9975-CDA1-90F9BB4FAF2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A273E2E-842A-B23D-94B3-95405A804B2D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4E013F6-B9CD-DB9F-3002-B057FBE67DFD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737BB9-A186-F92E-F278-2222C9C3E581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6FFEE-378A-E1CF-2D68-815601151F84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1F8526-48D5-5D57-6677-FD460D9F4516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60D9C-23FD-07FE-DEB2-0753BC3012A0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4352A-C240-1B65-9221-2C43F57C5719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1F081-0E5E-D681-63D2-83A33581CE3F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C25644-A58E-52DF-0E35-395770C383F7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73011D-E190-2B64-9E23-6DAF5EB2C1B0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5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DAF03-A89D-4E97-18D3-9B4226372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D71D16-BFE1-51D0-8AD3-3CEDB0C764C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B563CA-221B-2D81-F460-002CF3A5CB4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A0D070F-8ACC-8B77-05AA-D719D999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77D5107-8058-6C59-ADD6-D91DF34D7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86146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 err="1">
                          <a:solidFill>
                            <a:schemeClr val="tx1"/>
                          </a:solidFill>
                        </a:rPr>
                        <a:t>Ctrl+A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를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했을때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전체 선택이 되지 않음 그래서 지울 때 불편함 그 기능이 안되면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표시를 만들어 그걸 누르면 지워지는 기능이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있어야함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DE3DDF3-C6BC-608E-CA41-1ED999FB392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757B0EA0-4BAE-F0E1-4072-DD7A11DE34D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8" name="그림 7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B618C1E-EC8D-FBF1-835F-33C18FCE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3" y="1202374"/>
            <a:ext cx="5640309" cy="3771088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EC6A4FF-F7B8-4954-2C31-16593A7EE94C}"/>
              </a:ext>
            </a:extLst>
          </p:cNvPr>
          <p:cNvCxnSpPr>
            <a:cxnSpLocks/>
          </p:cNvCxnSpPr>
          <p:nvPr/>
        </p:nvCxnSpPr>
        <p:spPr>
          <a:xfrm flipV="1">
            <a:off x="1278458" y="1629624"/>
            <a:ext cx="4742096" cy="452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2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E4504-B0C4-0546-2A88-D292EA1F1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D3C976-3085-CFB8-F327-E3F86D755C1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5B67C-9DC8-8800-68BB-E57AFB0C764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3791813-D9E7-3696-253C-1FB70A37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758B314-C161-9847-BA9F-60D2EA9A6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8785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예약자 정보가 나타나지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960F5DE-ED28-4321-E95D-07D5500DAB0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86B77F89-5085-0C6F-9136-6EB37317FAD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B6BA8E-D2F9-71D3-2B3A-6CB7E313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376126"/>
            <a:ext cx="5660891" cy="3911097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142DC0DC-D009-BF7B-AEEC-9DDB98CE19FD}"/>
              </a:ext>
            </a:extLst>
          </p:cNvPr>
          <p:cNvCxnSpPr>
            <a:cxnSpLocks/>
          </p:cNvCxnSpPr>
          <p:nvPr/>
        </p:nvCxnSpPr>
        <p:spPr>
          <a:xfrm flipV="1">
            <a:off x="3947311" y="1629624"/>
            <a:ext cx="2073243" cy="2353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0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CD8ED-6E29-922B-C579-38091274C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34B2F6-475F-A714-652B-AB3EC74492D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05F40-1D6E-E187-7A56-B4F768A60C4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A6D5474-2F07-3026-9698-4EEFFA8B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2BC0EC0-27A5-9770-06DF-4E31D8494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4288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번에 표기가 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번을 클릭해서 다른 좌석으로 이동하려고 하는데 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DBD9318-76E5-A2BA-F20C-5EE5FC657048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4E581251-C2F7-A30F-4B73-B73737654F2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87F7C2-3EA2-B147-780D-7E82DEBDD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88" y="1243746"/>
            <a:ext cx="5287223" cy="4654393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84BD194D-66D5-1217-442B-DE56AE7EEB61}"/>
              </a:ext>
            </a:extLst>
          </p:cNvPr>
          <p:cNvCxnSpPr>
            <a:cxnSpLocks/>
          </p:cNvCxnSpPr>
          <p:nvPr/>
        </p:nvCxnSpPr>
        <p:spPr>
          <a:xfrm flipV="1">
            <a:off x="1258432" y="1702051"/>
            <a:ext cx="4837568" cy="2824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34297A9-906E-2A90-4CC4-6A74CBBB5463}"/>
              </a:ext>
            </a:extLst>
          </p:cNvPr>
          <p:cNvCxnSpPr>
            <a:cxnSpLocks/>
          </p:cNvCxnSpPr>
          <p:nvPr/>
        </p:nvCxnSpPr>
        <p:spPr>
          <a:xfrm flipV="1">
            <a:off x="3232087" y="1854451"/>
            <a:ext cx="3016313" cy="26722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5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0627E-992D-D3E9-6781-4A58E1B89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8475D0-13CE-A6BD-9487-183CAA1AE9F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C744D-2FD9-00C0-26F5-D877F7D0E30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BEEEED0-D905-7FE7-58BB-7B62D143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E29AF1B-4AD9-71E3-47C1-5212B6AF7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1347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고객정보가 나오지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3269410-2B37-868F-2286-B71DCB13A718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00F813BE-8349-1774-3540-C32BE638F43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24E62C5-BE2F-1067-A015-E2409638E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4" y="1122630"/>
            <a:ext cx="5693915" cy="3005750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BE80E8C-619C-97A9-3539-919E0E61E616}"/>
              </a:ext>
            </a:extLst>
          </p:cNvPr>
          <p:cNvCxnSpPr>
            <a:cxnSpLocks/>
          </p:cNvCxnSpPr>
          <p:nvPr/>
        </p:nvCxnSpPr>
        <p:spPr>
          <a:xfrm flipV="1">
            <a:off x="5332491" y="1704109"/>
            <a:ext cx="914400" cy="921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63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30A58-1BA7-AE34-DE0B-C3301D992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5CE1B9-76AF-2B96-32F2-3A3669668B0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AB6C2-FA25-42FC-E793-4D6D000E034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EF4B1F0-0219-5A63-D487-8C6AF4CC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68E743C-2FC7-85D4-ADB5-4492D9121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47281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탑승처리를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했을때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처음과 똑같아서 탑승을 했는지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안했는지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모르겠습니다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탑승표기가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있어야합니다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98B5D0D-850A-49D8-F6D0-907D5EE75ED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F4D63972-1474-9E74-7DE5-537CACA0D46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89A8101-607E-D430-4928-EAC2A83DA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8" y="1414410"/>
            <a:ext cx="2048682" cy="4680642"/>
          </a:xfrm>
          <a:prstGeom prst="rect">
            <a:avLst/>
          </a:prstGeom>
        </p:spPr>
      </p:pic>
      <p:pic>
        <p:nvPicPr>
          <p:cNvPr id="10" name="그림 9" descr="텍스트, 스크린샷, 소프트웨어, 멀티미디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56399EF-41C2-5F7E-F9DF-FF99B46AF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101" y="1852671"/>
            <a:ext cx="3612332" cy="3804120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03EA951F-1BA3-22E0-8EC7-76483FD72834}"/>
              </a:ext>
            </a:extLst>
          </p:cNvPr>
          <p:cNvCxnSpPr>
            <a:cxnSpLocks/>
          </p:cNvCxnSpPr>
          <p:nvPr/>
        </p:nvCxnSpPr>
        <p:spPr>
          <a:xfrm flipV="1">
            <a:off x="3902044" y="1704109"/>
            <a:ext cx="2344847" cy="2560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9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C93F7-48BC-99CB-91AA-71F05B34C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513D-040A-3873-AB75-059AF5AAD15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버스별예약현황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8C3709-A025-C988-BDBE-1A4A2985B95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937C535-6A0C-09C9-5BF3-364E259D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7077AF3-51D9-CC38-8869-0E6FBC39D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26461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버스별 예약현황에서 상품을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클릭했을때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상품에 대한 일반정보가 아니라 예약리스트가 나와야 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617D185-224F-BABC-8475-F76C08A80E0A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11DCAB44-FB55-16D3-85AA-4F79280DD8A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4D7FAA-3718-7C56-837C-AAD7FC756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021945"/>
            <a:ext cx="5606094" cy="3082123"/>
          </a:xfrm>
          <a:prstGeom prst="rect">
            <a:avLst/>
          </a:prstGeom>
        </p:spPr>
      </p:pic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F9FFADC-BBEC-F90A-2CE2-49FF9ABB9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74" y="4565581"/>
            <a:ext cx="5588463" cy="2046629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DD31A89-602B-0C2F-5283-3D92E4B59381}"/>
              </a:ext>
            </a:extLst>
          </p:cNvPr>
          <p:cNvCxnSpPr>
            <a:cxnSpLocks/>
          </p:cNvCxnSpPr>
          <p:nvPr/>
        </p:nvCxnSpPr>
        <p:spPr>
          <a:xfrm flipV="1">
            <a:off x="2634558" y="1704109"/>
            <a:ext cx="3612333" cy="821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983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93458-A957-CAF5-93F2-728855AF5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60DD83-E6AB-8E12-6B10-0774E3F7961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버스별예약현황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EDE9B-0457-72DD-984A-12F4DCA9589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8DCBBEB-0343-E3F5-4A3E-38283AEE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86F5CEE-D5BA-65B0-7B2D-D9CEC1AD0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3198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번국도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해당상품을 예약 시 좌석 선택을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할때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이미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에는 좌석이 선택이 되어있는데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에서는 선택이 가능하게 표기가 되어있음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E8A7F8C-4135-4D0A-1DB3-5C2D5E9FC94F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98268BD2-602E-19A5-4F03-C2D9CB3E8A4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소프트웨어, 컴퓨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5725FC-3C4C-AEE5-07CB-7EAE9284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51" y="1021946"/>
            <a:ext cx="5624564" cy="2572280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05E998E-F065-7B22-22A4-EEBF4D84477A}"/>
              </a:ext>
            </a:extLst>
          </p:cNvPr>
          <p:cNvCxnSpPr>
            <a:cxnSpLocks/>
          </p:cNvCxnSpPr>
          <p:nvPr/>
        </p:nvCxnSpPr>
        <p:spPr>
          <a:xfrm flipV="1">
            <a:off x="3720974" y="1704109"/>
            <a:ext cx="2525917" cy="948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그림 14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20E08C-60A8-0D8A-0C57-7951ACD69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3847723"/>
            <a:ext cx="5600642" cy="27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3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0A2FC-D7E9-263A-1868-B67358C63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E5A9F6-D08E-F9D0-7066-424C36DD7F6D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기초환경설정</a:t>
            </a:r>
            <a:r>
              <a:rPr lang="en-US" altLang="ko-KR" sz="1200" b="1" dirty="0"/>
              <a:t>-</a:t>
            </a:r>
            <a:r>
              <a:rPr lang="ko-KR" altLang="en-US" sz="1200" b="1" dirty="0" err="1"/>
              <a:t>탑승지관리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B0487-BBE1-CD40-4E43-BB80EF3776D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9E092AF-E05D-D6F0-5559-675951D7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84AD9F3-80CC-D7EF-545E-309F6F60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06839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탑승지관리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목록 색깔이 확실히 구분되어 있지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저번에 구분에서 색깔 표기 드렸는데 그걸로 설정해주세요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순서 변경 시 드래그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드롭을 하라고 되어있는데 되지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만약 된다면 방법을 적어주세요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en-US" altLang="ko-KR" sz="1200" b="1" dirty="0" err="1" smtClean="0">
                          <a:solidFill>
                            <a:srgbClr val="0070C0"/>
                          </a:solidFill>
                        </a:rPr>
                        <a:t>Drag&amp;Drop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방법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   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원하는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탑승지를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클릭한 상태에서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클릭 후 마우스에 손을 떼면 안됨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b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    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원하는 위치로 마우스를 이동 후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    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마우스에 손을 떼면 됩니다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5944409-404B-A7D4-0997-600827A70EC1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90723450-5D5C-FED6-4F9E-170645558ED9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DC2788F-F5AC-29AF-211C-EC5FF85AF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9" y="1194164"/>
            <a:ext cx="5790657" cy="2234836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0FE1771-6C08-C779-B238-809055E301CE}"/>
              </a:ext>
            </a:extLst>
          </p:cNvPr>
          <p:cNvCxnSpPr>
            <a:cxnSpLocks/>
          </p:cNvCxnSpPr>
          <p:nvPr/>
        </p:nvCxnSpPr>
        <p:spPr>
          <a:xfrm flipV="1">
            <a:off x="3630440" y="1673932"/>
            <a:ext cx="2612606" cy="761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그림 18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EAC89F8-C1F3-5DC6-11BE-A65F297CB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99" y="3841242"/>
            <a:ext cx="5790656" cy="2647426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C00394B-2984-C56C-7E5C-EBBD52164ED7}"/>
              </a:ext>
            </a:extLst>
          </p:cNvPr>
          <p:cNvCxnSpPr>
            <a:cxnSpLocks/>
          </p:cNvCxnSpPr>
          <p:nvPr/>
        </p:nvCxnSpPr>
        <p:spPr>
          <a:xfrm flipV="1">
            <a:off x="5075149" y="2465559"/>
            <a:ext cx="1167897" cy="2172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B191B-6356-3A0D-EC41-6D64A639A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7AA3C1-DCCC-37CD-788E-599F0239ED5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기초환경설정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인솔자현황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인솔자등록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C22D5-CDEC-A468-7CD2-DBD4E817E77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8ABE6E1-9700-9124-6FA5-303D40E1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ECD7490-6DF6-8509-CDDE-D55A610D5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39455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인솔자 리스트 부분에서 활동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비활동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종료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보류 되어 있는데 인솔자등록 부분에서는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비활동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부분이 없음 생성 요망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기존 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ERP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에는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비활동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부분이 없습니다만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b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저희가 화면수정하면서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비활동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부분을 추가한 듯 합니다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그래서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비활동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부분을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추가생성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함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2B5F778-E496-C9C3-58C3-883EB758B430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6AFEFD8-184E-6BE3-9A30-3DA711C4504E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ACB2FB-FA90-5D20-47DA-B7B2218E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5" y="1184528"/>
            <a:ext cx="5790657" cy="2491179"/>
          </a:xfrm>
          <a:prstGeom prst="rect">
            <a:avLst/>
          </a:prstGeom>
        </p:spPr>
      </p:pic>
      <p:pic>
        <p:nvPicPr>
          <p:cNvPr id="10" name="그림 9" descr="텍스트, 번호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78EDE20-F629-2A02-CE4D-97DEF56A4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15" y="3897562"/>
            <a:ext cx="5790657" cy="2591105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FFE82E6-F3EC-8F21-4481-C2F3819FD13C}"/>
              </a:ext>
            </a:extLst>
          </p:cNvPr>
          <p:cNvCxnSpPr>
            <a:cxnSpLocks/>
          </p:cNvCxnSpPr>
          <p:nvPr/>
        </p:nvCxnSpPr>
        <p:spPr>
          <a:xfrm flipV="1">
            <a:off x="1683945" y="1673932"/>
            <a:ext cx="4559101" cy="3268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263570C-7241-818A-8CF5-C109DD4AB485}"/>
              </a:ext>
            </a:extLst>
          </p:cNvPr>
          <p:cNvCxnSpPr>
            <a:cxnSpLocks/>
          </p:cNvCxnSpPr>
          <p:nvPr/>
        </p:nvCxnSpPr>
        <p:spPr>
          <a:xfrm flipV="1">
            <a:off x="5350598" y="1810693"/>
            <a:ext cx="878732" cy="3373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7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86BBE-BC32-BFC5-A391-8B7A624BB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B3B26-A16A-175C-CAB5-1685DFDECD2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기초환경설정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예약사이트 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B5DDD-E8C7-0BA1-FC8A-FD1D523060F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5B8925-65CC-51C2-2E43-E70BB918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D6B7518-999B-D7CD-D055-2CCEE6555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04058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코드 번호 순서대로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정리해주세요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DE4F1F8-EDBB-80C1-2A22-8E70D629EF3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586FBDE-94CE-5786-8567-C9FF03BACFB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번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3CBA02C-5ACA-68C1-A032-5504BC94D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1" y="1534901"/>
            <a:ext cx="5790658" cy="3618989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15F9AE3-7218-D13A-8FF4-581ACAC79D83}"/>
              </a:ext>
            </a:extLst>
          </p:cNvPr>
          <p:cNvCxnSpPr>
            <a:cxnSpLocks/>
          </p:cNvCxnSpPr>
          <p:nvPr/>
        </p:nvCxnSpPr>
        <p:spPr>
          <a:xfrm flipV="1">
            <a:off x="1865014" y="1704109"/>
            <a:ext cx="4300939" cy="2034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6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(2025.12.24.)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5D7FC32-8E9B-5CAB-7EA7-A7896ADA40CC}"/>
              </a:ext>
            </a:extLst>
          </p:cNvPr>
          <p:cNvSpPr/>
          <p:nvPr/>
        </p:nvSpPr>
        <p:spPr>
          <a:xfrm rot="20497287">
            <a:off x="1374691" y="2696434"/>
            <a:ext cx="8878432" cy="14651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solidFill>
                  <a:srgbClr val="EE0000"/>
                </a:solidFill>
              </a:rPr>
              <a:t>확인완료</a:t>
            </a:r>
            <a:endParaRPr lang="ko-KR" altLang="en-US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F8193-6AA2-995F-6DE5-C95BD6470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869073-80BA-267C-BDC4-E7C44C55D73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89BFD-066C-501A-22D9-3AD9A95F049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D94C624-D23F-DFDF-2BF9-26026503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9743C05-43CF-E6AE-0E72-CDB03790073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일부터 나오게 설정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현재 역순으로 표기가 됨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1D89907-C45C-8BD6-AC7E-B89CEDBA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2" y="1151254"/>
            <a:ext cx="5660891" cy="5337414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E7702E44-58C4-836A-683D-4137B46B8CE1}"/>
              </a:ext>
            </a:extLst>
          </p:cNvPr>
          <p:cNvCxnSpPr>
            <a:cxnSpLocks/>
          </p:cNvCxnSpPr>
          <p:nvPr/>
        </p:nvCxnSpPr>
        <p:spPr>
          <a:xfrm flipV="1">
            <a:off x="1495742" y="1783533"/>
            <a:ext cx="4470491" cy="1964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4046D6D-ADBE-BF52-C1F5-FD083F52FBF7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4FCB8189-B846-0DFF-B0E6-F94E7269F09E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26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E4603-66B9-9ED4-E99D-E5EC18D53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F71B1C-239E-F7E5-70E1-D78B9784C89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78C4CF-B8CA-69FA-1C07-874F9620F59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2E36204-0140-8F4B-7855-BF89A64E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4F5C09F-908B-D23E-97D3-E4BCFD7BF61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출발일자별 예약현황에서 상품을 클릭했을 때 해당 상품에 일반정보가 아닌 기존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처럼 해당 상품의 예약리스트가 나와야 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E8BDEA-C26C-60FE-F9BF-6C8F28F2A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991768"/>
            <a:ext cx="5588463" cy="1190117"/>
          </a:xfrm>
          <a:prstGeom prst="rect">
            <a:avLst/>
          </a:prstGeom>
        </p:spPr>
      </p:pic>
      <p:pic>
        <p:nvPicPr>
          <p:cNvPr id="8" name="그림 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D10705-7FEF-0DDC-B1D9-E5306E762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" y="2391732"/>
            <a:ext cx="5501219" cy="1964002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602A9A3-53BC-00DF-4429-F74E02700AED}"/>
              </a:ext>
            </a:extLst>
          </p:cNvPr>
          <p:cNvCxnSpPr>
            <a:cxnSpLocks/>
          </p:cNvCxnSpPr>
          <p:nvPr/>
        </p:nvCxnSpPr>
        <p:spPr>
          <a:xfrm flipV="1">
            <a:off x="1358020" y="2651907"/>
            <a:ext cx="3775294" cy="15307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C0ADCF5-5A20-B6B7-4A5A-9F2FC32BF452}"/>
              </a:ext>
            </a:extLst>
          </p:cNvPr>
          <p:cNvCxnSpPr>
            <a:cxnSpLocks/>
          </p:cNvCxnSpPr>
          <p:nvPr/>
        </p:nvCxnSpPr>
        <p:spPr>
          <a:xfrm flipH="1" flipV="1">
            <a:off x="1249378" y="2743200"/>
            <a:ext cx="3666654" cy="1439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그림 19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BA71B56-AFE4-539D-8995-CC228A635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64" y="4565581"/>
            <a:ext cx="5588463" cy="20466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F4E547-2102-3CCA-372A-FEB4C8F1AE7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7024EF2F-D48C-9D67-6CE9-D91D49172D7D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15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CDD94-99D3-83AE-AAB9-2A8902881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6CA45E-7EDB-A7F7-1C60-D69FD1A68A2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E0398-F439-83EF-ABEE-E5BCB9C9321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962D14D-E979-429B-701E-187D2FD4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37CAE62-4B43-8A39-819C-7E689A59F76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번국도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상품을 예약하였는데 리스트에 나타나지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8" name="그림 7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98AB053-C115-356C-40E3-8B00FB83A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167"/>
            <a:ext cx="5975287" cy="2114751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E6B1DC5F-8153-DFDF-82E2-90087979A9AD}"/>
              </a:ext>
            </a:extLst>
          </p:cNvPr>
          <p:cNvCxnSpPr>
            <a:cxnSpLocks/>
          </p:cNvCxnSpPr>
          <p:nvPr/>
        </p:nvCxnSpPr>
        <p:spPr>
          <a:xfrm flipV="1">
            <a:off x="5196689" y="1783533"/>
            <a:ext cx="769544" cy="380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그림 1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F250E2-2E07-5C1D-645D-2759C5397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30" y="3429000"/>
            <a:ext cx="5790657" cy="28126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847139-BFE7-FA28-1C38-7E9FC1CEF01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A94248A2-271C-D8BB-820C-25AAF2ED75C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44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B2E44-D7B8-6424-5D7F-653E1FC47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FF20DB-4241-7E7B-59EC-85B77079CA0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버스별예약관리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105A3E-427B-D8FB-E615-82855267AE7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06E11AD-6AA4-B977-7EC4-C6FD166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0E25FB0-2429-712C-45BD-BC5A99BCC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6196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버스별 예약관리 출발일자별로 검색이 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49293B4-AB65-C65F-1129-309011015AE7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FE2C0F70-4A3E-2388-D3E4-AA3E30503A1F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3857FAD-538D-9969-1005-53D42269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7" y="1222096"/>
            <a:ext cx="5888006" cy="3521798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893666C-AAAD-3506-95DA-FC06B934FC1F}"/>
              </a:ext>
            </a:extLst>
          </p:cNvPr>
          <p:cNvCxnSpPr>
            <a:cxnSpLocks/>
          </p:cNvCxnSpPr>
          <p:nvPr/>
        </p:nvCxnSpPr>
        <p:spPr>
          <a:xfrm flipV="1">
            <a:off x="1006855" y="1683945"/>
            <a:ext cx="5205604" cy="2081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EE3746A8-7B68-43D7-5741-8FA6B29C1CC3}"/>
              </a:ext>
            </a:extLst>
          </p:cNvPr>
          <p:cNvCxnSpPr>
            <a:cxnSpLocks/>
          </p:cNvCxnSpPr>
          <p:nvPr/>
        </p:nvCxnSpPr>
        <p:spPr>
          <a:xfrm flipV="1">
            <a:off x="1625509" y="1593410"/>
            <a:ext cx="4586950" cy="542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08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450</Words>
  <Application>Microsoft Office PowerPoint</Application>
  <PresentationFormat>와이드스크린</PresentationFormat>
  <Paragraphs>126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29</cp:revision>
  <dcterms:created xsi:type="dcterms:W3CDTF">2025-11-14T06:29:01Z</dcterms:created>
  <dcterms:modified xsi:type="dcterms:W3CDTF">2025-12-29T01:14:15Z</dcterms:modified>
</cp:coreProperties>
</file>