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BC69-CE0B-4D03-9F82-87BC7BC496BE}" type="datetimeFigureOut">
              <a:rPr lang="ko-KR" altLang="en-US" smtClean="0"/>
              <a:t>2025-12-31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F260-E23A-434F-8D15-8825AB7E9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0497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BC69-CE0B-4D03-9F82-87BC7BC496BE}" type="datetimeFigureOut">
              <a:rPr lang="ko-KR" altLang="en-US" smtClean="0"/>
              <a:t>2025-12-31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F260-E23A-434F-8D15-8825AB7E9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592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BC69-CE0B-4D03-9F82-87BC7BC496BE}" type="datetimeFigureOut">
              <a:rPr lang="ko-KR" altLang="en-US" smtClean="0"/>
              <a:t>2025-12-31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F260-E23A-434F-8D15-8825AB7E9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464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BC69-CE0B-4D03-9F82-87BC7BC496BE}" type="datetimeFigureOut">
              <a:rPr lang="ko-KR" altLang="en-US" smtClean="0"/>
              <a:t>2025-12-31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F260-E23A-434F-8D15-8825AB7E9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42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BC69-CE0B-4D03-9F82-87BC7BC496BE}" type="datetimeFigureOut">
              <a:rPr lang="ko-KR" altLang="en-US" smtClean="0"/>
              <a:t>2025-12-31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F260-E23A-434F-8D15-8825AB7E9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89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BC69-CE0B-4D03-9F82-87BC7BC496BE}" type="datetimeFigureOut">
              <a:rPr lang="ko-KR" altLang="en-US" smtClean="0"/>
              <a:t>2025-12-31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F260-E23A-434F-8D15-8825AB7E9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665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BC69-CE0B-4D03-9F82-87BC7BC496BE}" type="datetimeFigureOut">
              <a:rPr lang="ko-KR" altLang="en-US" smtClean="0"/>
              <a:t>2025-12-31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F260-E23A-434F-8D15-8825AB7E9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404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BC69-CE0B-4D03-9F82-87BC7BC496BE}" type="datetimeFigureOut">
              <a:rPr lang="ko-KR" altLang="en-US" smtClean="0"/>
              <a:t>2025-12-31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F260-E23A-434F-8D15-8825AB7E9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746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BC69-CE0B-4D03-9F82-87BC7BC496BE}" type="datetimeFigureOut">
              <a:rPr lang="ko-KR" altLang="en-US" smtClean="0"/>
              <a:t>2025-12-31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F260-E23A-434F-8D15-8825AB7E9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666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BC69-CE0B-4D03-9F82-87BC7BC496BE}" type="datetimeFigureOut">
              <a:rPr lang="ko-KR" altLang="en-US" smtClean="0"/>
              <a:t>2025-12-31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F260-E23A-434F-8D15-8825AB7E9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686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BC69-CE0B-4D03-9F82-87BC7BC496BE}" type="datetimeFigureOut">
              <a:rPr lang="ko-KR" altLang="en-US" smtClean="0"/>
              <a:t>2025-12-31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F260-E23A-434F-8D15-8825AB7E9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418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5BC69-CE0B-4D03-9F82-87BC7BC496BE}" type="datetimeFigureOut">
              <a:rPr lang="ko-KR" altLang="en-US" smtClean="0"/>
              <a:t>2025-12-31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1F260-E23A-434F-8D15-8825AB7E9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749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9903" y="2635624"/>
            <a:ext cx="111079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3</a:t>
            </a:r>
            <a:r>
              <a:rPr lang="ko-KR" altLang="en-US" sz="3000" dirty="0" smtClean="0">
                <a:ea typeface="HY견고딕"/>
              </a:rPr>
              <a:t>차 </a:t>
            </a:r>
            <a:r>
              <a:rPr lang="ko-KR" altLang="en-US" sz="3000" dirty="0" err="1" smtClean="0">
                <a:ea typeface="HY견고딕"/>
              </a:rPr>
              <a:t>작업결과</a:t>
            </a:r>
            <a:r>
              <a:rPr lang="en-US" altLang="ko-KR" sz="3000" dirty="0" smtClean="0">
                <a:ea typeface="HY견고딕"/>
              </a:rPr>
              <a:t/>
            </a:r>
            <a:br>
              <a:rPr lang="en-US" altLang="ko-KR" sz="3000" dirty="0" smtClean="0">
                <a:ea typeface="HY견고딕"/>
              </a:rPr>
            </a:br>
            <a:r>
              <a:rPr lang="en-US" altLang="ko-KR" sz="3000" smtClean="0">
                <a:ea typeface="HY견고딕"/>
              </a:rPr>
              <a:t>(2025.12.31)</a:t>
            </a:r>
            <a:endParaRPr lang="en-US" altLang="ko-KR" sz="3000" dirty="0">
              <a:ea typeface="HY견고딕"/>
            </a:endParaRPr>
          </a:p>
        </p:txBody>
      </p:sp>
      <p:sp>
        <p:nvSpPr>
          <p:cNvPr id="27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</a:rPr>
              <a:t>2025.12.31</a:t>
            </a:r>
            <a:endParaRPr lang="en-US" altLang="ko-K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bg2">
                    <a:lumMod val="50000"/>
                  </a:schemeClr>
                </a:solidFill>
              </a:rPr>
              <a:t>최규만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2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592AD-5E60-9C86-21F6-2D09573EC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949FEA4-3B80-AA4D-F136-E18D8787F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88" y="4185182"/>
            <a:ext cx="3532471" cy="2486002"/>
          </a:xfrm>
          <a:prstGeom prst="rect">
            <a:avLst/>
          </a:prstGeom>
        </p:spPr>
      </p:pic>
      <p:pic>
        <p:nvPicPr>
          <p:cNvPr id="14" name="그림 13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B022D9C-EAD2-6027-375B-14055F649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5" y="903365"/>
            <a:ext cx="5844449" cy="310690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BB372FC-FAF8-0D41-F7CB-895D0B6232E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6000" y="903366"/>
          <a:ext cx="5790657" cy="5858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34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42309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게시판쓰기에서 이미지에 링크버튼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링크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가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안걸리고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텍스트를 써야만 텍스트에만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?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링크가 걸립니다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표편집이 안됩니다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표편집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버튼이 없나요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병합이나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삽입등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버튼이 없네요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선택한 해당 도메인에 사용을 클릭해도 팝업창이 뜨지 않아 미리보기나 확인이 안됩니다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기능 확인 불가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AA03B1B-0D96-F320-1863-DD345138CA86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홈페이지업무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121B45-15A7-6BFF-7BBF-B4A98AD2D6D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홈페이지업무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 </a:t>
            </a:r>
            <a:r>
              <a:rPr lang="ko-KR" altLang="en-US" sz="1200" b="1" dirty="0" err="1"/>
              <a:t>팝업창관리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팝업리스트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AFE367-C551-E3C1-6AAC-BAD191B44D4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92DDA1D1-B91A-F06A-691E-2FF013262AAE}"/>
              </a:ext>
            </a:extLst>
          </p:cNvPr>
          <p:cNvCxnSpPr>
            <a:cxnSpLocks/>
          </p:cNvCxnSpPr>
          <p:nvPr/>
        </p:nvCxnSpPr>
        <p:spPr>
          <a:xfrm flipV="1">
            <a:off x="2416629" y="2792933"/>
            <a:ext cx="4041404" cy="23354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0BC2FDB-1FD6-59CE-10B6-BE675F37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B133C3-2B2F-FDD0-4FE9-CB8796C111AC}"/>
              </a:ext>
            </a:extLst>
          </p:cNvPr>
          <p:cNvSpPr txBox="1"/>
          <p:nvPr/>
        </p:nvSpPr>
        <p:spPr>
          <a:xfrm>
            <a:off x="2416629" y="5203536"/>
            <a:ext cx="102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? </a:t>
            </a:r>
            <a:r>
              <a:rPr lang="ko-KR" altLang="en-US" sz="1400" b="1" dirty="0">
                <a:solidFill>
                  <a:srgbClr val="FF0000"/>
                </a:solidFill>
              </a:rPr>
              <a:t>안됨</a:t>
            </a: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6917F6B5-EE89-66F4-258E-7FEFDC4D9F0F}"/>
              </a:ext>
            </a:extLst>
          </p:cNvPr>
          <p:cNvCxnSpPr>
            <a:cxnSpLocks/>
          </p:cNvCxnSpPr>
          <p:nvPr/>
        </p:nvCxnSpPr>
        <p:spPr>
          <a:xfrm>
            <a:off x="4437765" y="1261422"/>
            <a:ext cx="1909289" cy="3336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0ECBD02-45D4-7C6F-0A26-DE27C895923B}"/>
              </a:ext>
            </a:extLst>
          </p:cNvPr>
          <p:cNvSpPr/>
          <p:nvPr/>
        </p:nvSpPr>
        <p:spPr>
          <a:xfrm>
            <a:off x="2416629" y="1150230"/>
            <a:ext cx="1937658" cy="28301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7" name="그림 16" descr="텍스트, 스크린샷, 웹 페이지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E0EF1EF-9941-7F91-CD27-BD3380712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9" b="19574"/>
          <a:stretch>
            <a:fillRect/>
          </a:stretch>
        </p:blipFill>
        <p:spPr>
          <a:xfrm>
            <a:off x="5989318" y="3384103"/>
            <a:ext cx="4002844" cy="347389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04FE834-7854-B595-4736-4ABE6FB691DD}"/>
              </a:ext>
            </a:extLst>
          </p:cNvPr>
          <p:cNvSpPr txBox="1"/>
          <p:nvPr/>
        </p:nvSpPr>
        <p:spPr>
          <a:xfrm>
            <a:off x="9201902" y="638832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기존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F613D98-B714-C9CA-31A1-F44F752A55AD}"/>
              </a:ext>
            </a:extLst>
          </p:cNvPr>
          <p:cNvSpPr/>
          <p:nvPr/>
        </p:nvSpPr>
        <p:spPr>
          <a:xfrm>
            <a:off x="5856825" y="4889214"/>
            <a:ext cx="2659104" cy="3357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11D9C323-470B-4658-62A4-2985A18A83A1}"/>
              </a:ext>
            </a:extLst>
          </p:cNvPr>
          <p:cNvCxnSpPr>
            <a:cxnSpLocks/>
          </p:cNvCxnSpPr>
          <p:nvPr/>
        </p:nvCxnSpPr>
        <p:spPr>
          <a:xfrm flipV="1">
            <a:off x="5870204" y="2318657"/>
            <a:ext cx="476850" cy="25984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6283354" y="1333850"/>
            <a:ext cx="5461233" cy="15351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9992161" y="3280094"/>
            <a:ext cx="1894495" cy="3108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/>
              <a:t>기존은 네이버 스마트에디터라는 에디터를 사용하고 있는데 이 에디터가 </a:t>
            </a:r>
            <a:r>
              <a:rPr lang="en-US" altLang="ko-KR" sz="1000" dirty="0" smtClean="0"/>
              <a:t>PHP8</a:t>
            </a:r>
            <a:r>
              <a:rPr lang="ko-KR" altLang="en-US" sz="1000" dirty="0" smtClean="0"/>
              <a:t>에서는</a:t>
            </a:r>
            <a:endParaRPr lang="en-US" altLang="ko-KR" sz="1000" dirty="0" smtClean="0"/>
          </a:p>
          <a:p>
            <a:r>
              <a:rPr lang="ko-KR" altLang="en-US" sz="1000" dirty="0" smtClean="0"/>
              <a:t>환경적요인으로 오류가 많이 발생하고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몇몇 기능이 불가한</a:t>
            </a:r>
            <a:endParaRPr lang="en-US" altLang="ko-KR" sz="1000" dirty="0" smtClean="0"/>
          </a:p>
          <a:p>
            <a:r>
              <a:rPr lang="ko-KR" altLang="en-US" sz="1000" dirty="0" smtClean="0"/>
              <a:t>문제가 발생되어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ko-KR" altLang="en-US" sz="1000" dirty="0" smtClean="0"/>
              <a:t>좀더 가볍고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심플한 에디터로 교체했습니다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 smtClean="0"/>
          </a:p>
          <a:p>
            <a:r>
              <a:rPr lang="ko-KR" altLang="en-US" sz="1000" dirty="0" smtClean="0"/>
              <a:t>만약 기존 에디터를 그대로</a:t>
            </a:r>
            <a:endParaRPr lang="en-US" altLang="ko-KR" sz="1000" dirty="0" smtClean="0"/>
          </a:p>
          <a:p>
            <a:r>
              <a:rPr lang="ko-KR" altLang="en-US" sz="1000" dirty="0" smtClean="0"/>
              <a:t>사용하고 싶다면</a:t>
            </a:r>
            <a:endParaRPr lang="en-US" altLang="ko-KR" sz="1000" dirty="0" smtClean="0"/>
          </a:p>
          <a:p>
            <a:r>
              <a:rPr lang="ko-KR" altLang="en-US" sz="1000" dirty="0" smtClean="0"/>
              <a:t>모든 에디터를 변경해야 하는 문제가 발생되며</a:t>
            </a:r>
            <a:r>
              <a:rPr lang="en-US" altLang="ko-KR" sz="1000" dirty="0" smtClean="0"/>
              <a:t>, </a:t>
            </a:r>
          </a:p>
          <a:p>
            <a:endParaRPr lang="en-US" altLang="ko-KR" sz="1000" dirty="0" smtClean="0"/>
          </a:p>
          <a:p>
            <a:r>
              <a:rPr lang="ko-KR" altLang="en-US" sz="1000" dirty="0" smtClean="0"/>
              <a:t>수정작업에 시간이 필요합니다</a:t>
            </a:r>
            <a:r>
              <a:rPr lang="en-US" altLang="ko-KR" sz="1000" dirty="0" smtClean="0"/>
              <a:t>.</a:t>
            </a:r>
          </a:p>
          <a:p>
            <a:r>
              <a:rPr lang="ko-KR" altLang="en-US" sz="1000" dirty="0" smtClean="0"/>
              <a:t>링크는 이미지를 업로드 하고</a:t>
            </a:r>
            <a:r>
              <a:rPr lang="en-US" altLang="ko-KR" sz="1000" dirty="0" smtClean="0"/>
              <a:t>, </a:t>
            </a:r>
            <a:br>
              <a:rPr lang="en-US" altLang="ko-KR" sz="1000" dirty="0" smtClean="0"/>
            </a:br>
            <a:r>
              <a:rPr lang="ko-KR" altLang="en-US" sz="1000" dirty="0" smtClean="0"/>
              <a:t>소스에서 </a:t>
            </a:r>
            <a:r>
              <a:rPr lang="en-US" altLang="ko-KR" sz="1000" dirty="0" smtClean="0"/>
              <a:t>&lt;a </a:t>
            </a:r>
            <a:r>
              <a:rPr lang="en-US" altLang="ko-KR" sz="1000" dirty="0" err="1" smtClean="0"/>
              <a:t>href</a:t>
            </a:r>
            <a:r>
              <a:rPr lang="en-US" altLang="ko-KR" sz="1000" dirty="0" smtClean="0"/>
              <a:t>&gt;</a:t>
            </a:r>
            <a:r>
              <a:rPr lang="ko-KR" altLang="en-US" sz="1000" dirty="0" smtClean="0"/>
              <a:t>태그를 이용해 작성해주셔야 </a:t>
            </a:r>
            <a:r>
              <a:rPr lang="ko-KR" altLang="en-US" sz="1000" dirty="0" err="1" smtClean="0"/>
              <a:t>할것</a:t>
            </a:r>
            <a:r>
              <a:rPr lang="ko-KR" altLang="en-US" sz="1000" dirty="0" smtClean="0"/>
              <a:t> 같습니다</a:t>
            </a:r>
            <a:r>
              <a:rPr lang="en-US" altLang="ko-KR" sz="1000" dirty="0" smtClean="0"/>
              <a:t>.</a:t>
            </a:r>
            <a:r>
              <a:rPr lang="ko-KR" altLang="en-US" sz="1000" dirty="0" smtClean="0"/>
              <a:t> 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159621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8AA7F-6CFA-553F-5742-3014553A2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3E5543A-62E5-2ADC-186B-A39FA76A7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167" y="876594"/>
            <a:ext cx="1402802" cy="5224928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010FCFA-D6AD-21F1-3FE6-5AB589AF940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6000" y="903366"/>
          <a:ext cx="5790657" cy="5858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34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42309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접속통계관리 팝업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안뜸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접속통계 소스코드를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뷰티니아에서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받아 카톡으로 드렸었는데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클릭자체가 안되고 있습니다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 </a:t>
                      </a:r>
                      <a:r>
                        <a:rPr lang="ko-KR" altLang="en-US" sz="1200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처리중</a:t>
                      </a:r>
                      <a:r>
                        <a:rPr lang="en-US" altLang="ko-KR" sz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altLang="ko-KR" sz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altLang="ko-KR" sz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 </a:t>
                      </a:r>
                      <a:r>
                        <a:rPr lang="ko-KR" altLang="en-US" sz="1200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통계관련</a:t>
                      </a:r>
                      <a:r>
                        <a:rPr lang="ko-KR" altLang="en-US" sz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파일이 총 </a:t>
                      </a:r>
                      <a:r>
                        <a:rPr lang="en-US" altLang="ko-KR" sz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24</a:t>
                      </a:r>
                      <a:r>
                        <a:rPr lang="ko-KR" altLang="en-US" sz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개입니다</a:t>
                      </a:r>
                      <a:r>
                        <a:rPr lang="en-US" altLang="ko-KR" sz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br>
                        <a:rPr lang="en-US" altLang="ko-KR" sz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altLang="ko-KR" sz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</a:t>
                      </a:r>
                      <a:r>
                        <a:rPr lang="ko-KR" altLang="en-US" sz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모든 파일을 </a:t>
                      </a:r>
                      <a:r>
                        <a:rPr lang="en-US" altLang="ko-KR" sz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php5 -&gt; php8</a:t>
                      </a:r>
                      <a:r>
                        <a:rPr lang="ko-KR" altLang="en-US" sz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로 소스 수정해야 해서 작업시간이 걸립니다</a:t>
                      </a:r>
                      <a:r>
                        <a:rPr lang="en-US" altLang="ko-KR" sz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br>
                        <a:rPr lang="en-US" altLang="ko-KR" sz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altLang="ko-KR" sz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</a:t>
                      </a:r>
                      <a:r>
                        <a:rPr lang="ko-KR" altLang="en-US" sz="1200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작업완료후</a:t>
                      </a:r>
                      <a:r>
                        <a:rPr lang="ko-KR" altLang="en-US" sz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별도로 알려드리겠습니다</a:t>
                      </a:r>
                      <a:r>
                        <a:rPr lang="en-US" altLang="ko-KR" sz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ko-KR" alt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C852841-40EF-9B23-7D7B-323E8B27779D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홈페이지업무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54F076-3785-D844-066E-8B281BAF9C62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홈페이지업무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 접속통계관리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0D9979-7C64-A965-F333-39B380CFF61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7B463F6-29DD-279E-8435-91C84750C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86D0E0-86B7-EA59-BE6A-28BF3CD110A0}"/>
              </a:ext>
            </a:extLst>
          </p:cNvPr>
          <p:cNvSpPr txBox="1"/>
          <p:nvPr/>
        </p:nvSpPr>
        <p:spPr>
          <a:xfrm>
            <a:off x="4579519" y="4722945"/>
            <a:ext cx="102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? </a:t>
            </a:r>
            <a:r>
              <a:rPr lang="ko-KR" altLang="en-US" sz="1400" b="1" dirty="0">
                <a:solidFill>
                  <a:srgbClr val="FF0000"/>
                </a:solidFill>
              </a:rPr>
              <a:t>안됨</a:t>
            </a: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E14B1FE8-02EB-190F-1097-17D201810E21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4515397" y="1595091"/>
            <a:ext cx="1831657" cy="32941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5FD1D45-6293-BB3F-CF49-FDD1114115A6}"/>
              </a:ext>
            </a:extLst>
          </p:cNvPr>
          <p:cNvSpPr/>
          <p:nvPr/>
        </p:nvSpPr>
        <p:spPr>
          <a:xfrm>
            <a:off x="2577739" y="4747705"/>
            <a:ext cx="1937658" cy="28301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2905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39CA7-E544-C0ED-3498-040DF43C2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스크린샷, 웹사이트, 웹 페이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BEC2BA0-2373-9683-BE55-65CC463E57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3300"/>
            <a:ext cx="5268685" cy="314470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5BD1FF21-1316-3C1F-E092-6F278B8A7FA5}"/>
              </a:ext>
            </a:extLst>
          </p:cNvPr>
          <p:cNvSpPr/>
          <p:nvPr/>
        </p:nvSpPr>
        <p:spPr>
          <a:xfrm>
            <a:off x="745805" y="5283329"/>
            <a:ext cx="4522879" cy="22484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3D63D0A-BE74-A4C8-9071-193624A1453F}"/>
              </a:ext>
            </a:extLst>
          </p:cNvPr>
          <p:cNvSpPr/>
          <p:nvPr/>
        </p:nvSpPr>
        <p:spPr>
          <a:xfrm>
            <a:off x="745804" y="6613594"/>
            <a:ext cx="4522879" cy="22484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CBA4B62-89C3-7B99-9020-9FC51CD2F2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6000" y="903366"/>
          <a:ext cx="5790657" cy="5858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34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42309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050" dirty="0" err="1">
                          <a:solidFill>
                            <a:schemeClr val="tx1"/>
                          </a:solidFill>
                        </a:rPr>
                        <a:t>서브배너는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 노출순서가 아닌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 서브해당 메뉴명이 리스트에 노출되어야 합니다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05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05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05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050" baseline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050" baseline="0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050" baseline="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</a:rPr>
                        <a:t>공개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비공개 여부 체크하는 게 있어야 합니다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altLang="ko-KR" sz="105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050" baseline="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050" baseline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050" dirty="0">
                        <a:solidFill>
                          <a:srgbClr val="FF0000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050" dirty="0" err="1">
                          <a:solidFill>
                            <a:schemeClr val="tx1"/>
                          </a:solidFill>
                        </a:rPr>
                        <a:t>서브배너는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 해당 대메뉴나 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해시태그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검색어에 따라 서브페이지에 </a:t>
                      </a:r>
                      <a:r>
                        <a:rPr lang="ko-KR" altLang="en-US" sz="1050" dirty="0" err="1">
                          <a:solidFill>
                            <a:schemeClr val="tx1"/>
                          </a:solidFill>
                        </a:rPr>
                        <a:t>서브상단이미지가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 노출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050" dirty="0" err="1">
                          <a:solidFill>
                            <a:schemeClr val="tx1"/>
                          </a:solidFill>
                        </a:rPr>
                        <a:t>나와야합니다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대메뉴나 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해시태그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검색어 키워드 입력하는 곳이 수정페이지에서 없습니다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050" dirty="0" err="1">
                          <a:solidFill>
                            <a:schemeClr val="tx1"/>
                          </a:solidFill>
                        </a:rPr>
                        <a:t>기존기능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</a:rPr>
                        <a:t>누락 </a:t>
                      </a:r>
                      <a:r>
                        <a:rPr lang="en-US" altLang="ko-KR" sz="105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05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ko-KR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3E4FEA0-A019-F52F-7A3F-CFD5A529D1EA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홈페이지업무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B4B0BB-6A19-D312-5870-826D675FE71C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홈페이지업무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 </a:t>
            </a:r>
            <a:r>
              <a:rPr lang="ko-KR" altLang="en-US" sz="1200" b="1" dirty="0" err="1"/>
              <a:t>메인화면관리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 err="1"/>
              <a:t>서브상단이미지게시판</a:t>
            </a:r>
            <a:r>
              <a:rPr lang="ko-KR" altLang="en-US" sz="1200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03DDBF-DBD5-3017-70EE-20A4578474F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pic>
        <p:nvPicPr>
          <p:cNvPr id="10" name="그림 9" descr="스크린샷, 텍스트, 소프트웨어, 웹 페이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DAA7D2E-8610-F6E2-B68F-3B0448EA22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545"/>
            <a:ext cx="5965371" cy="22627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12A4DFC-B8F3-D3A8-078C-D422D351E6F1}"/>
              </a:ext>
            </a:extLst>
          </p:cNvPr>
          <p:cNvSpPr/>
          <p:nvPr/>
        </p:nvSpPr>
        <p:spPr>
          <a:xfrm>
            <a:off x="305343" y="1824761"/>
            <a:ext cx="347800" cy="144551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99DDABE7-7C7B-3EB7-3E68-5570C13D5BEE}"/>
              </a:ext>
            </a:extLst>
          </p:cNvPr>
          <p:cNvCxnSpPr>
            <a:cxnSpLocks/>
          </p:cNvCxnSpPr>
          <p:nvPr/>
        </p:nvCxnSpPr>
        <p:spPr>
          <a:xfrm flipV="1">
            <a:off x="653143" y="1570429"/>
            <a:ext cx="5617571" cy="389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7BDC32A-38B8-0B99-F894-325340B41B06}"/>
              </a:ext>
            </a:extLst>
          </p:cNvPr>
          <p:cNvSpPr txBox="1"/>
          <p:nvPr/>
        </p:nvSpPr>
        <p:spPr>
          <a:xfrm>
            <a:off x="109404" y="600412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기존</a:t>
            </a:r>
          </a:p>
        </p:txBody>
      </p:sp>
      <p:pic>
        <p:nvPicPr>
          <p:cNvPr id="28" name="그림 27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B40282F-A6D6-8903-ED48-9B0037BC3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82" y="3391716"/>
            <a:ext cx="6834200" cy="3286232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EF9F870-A2C0-51D3-65F6-54BA96366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5FB3A-094D-5AE6-54B6-1F04B4E627F9}"/>
              </a:ext>
            </a:extLst>
          </p:cNvPr>
          <p:cNvSpPr txBox="1"/>
          <p:nvPr/>
        </p:nvSpPr>
        <p:spPr>
          <a:xfrm>
            <a:off x="8458200" y="4183757"/>
            <a:ext cx="3428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? </a:t>
            </a:r>
            <a:r>
              <a:rPr lang="ko-KR" altLang="en-US" sz="1400" b="1" dirty="0">
                <a:solidFill>
                  <a:srgbClr val="FF0000"/>
                </a:solidFill>
              </a:rPr>
              <a:t>대메뉴나 </a:t>
            </a:r>
            <a:r>
              <a:rPr lang="en-US" altLang="ko-KR" sz="1400" b="1" dirty="0">
                <a:solidFill>
                  <a:srgbClr val="FF0000"/>
                </a:solidFill>
              </a:rPr>
              <a:t>#</a:t>
            </a:r>
            <a:r>
              <a:rPr lang="ko-KR" altLang="en-US" sz="1400" b="1" dirty="0">
                <a:solidFill>
                  <a:srgbClr val="FF0000"/>
                </a:solidFill>
              </a:rPr>
              <a:t>해시태그</a:t>
            </a:r>
            <a:r>
              <a:rPr lang="en-US" altLang="ko-KR" sz="1400" b="1" dirty="0">
                <a:solidFill>
                  <a:srgbClr val="FF0000"/>
                </a:solidFill>
              </a:rPr>
              <a:t>#</a:t>
            </a:r>
            <a:r>
              <a:rPr lang="ko-KR" altLang="en-US" sz="1400" b="1" dirty="0">
                <a:solidFill>
                  <a:srgbClr val="FF0000"/>
                </a:solidFill>
              </a:rPr>
              <a:t>검색어에 </a:t>
            </a:r>
            <a:r>
              <a:rPr lang="ko-KR" altLang="en-US" sz="1400" b="1" dirty="0" err="1">
                <a:solidFill>
                  <a:srgbClr val="FF0000"/>
                </a:solidFill>
              </a:rPr>
              <a:t>안걸림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177142E5-BA34-A9CD-69B7-8B6ACC6CE6BA}"/>
              </a:ext>
            </a:extLst>
          </p:cNvPr>
          <p:cNvCxnSpPr>
            <a:cxnSpLocks/>
          </p:cNvCxnSpPr>
          <p:nvPr/>
        </p:nvCxnSpPr>
        <p:spPr>
          <a:xfrm flipV="1">
            <a:off x="5268683" y="1570429"/>
            <a:ext cx="1002031" cy="37074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8B5C467C-15FC-27A6-FAA7-4201F01CC5DF}"/>
              </a:ext>
            </a:extLst>
          </p:cNvPr>
          <p:cNvSpPr/>
          <p:nvPr/>
        </p:nvSpPr>
        <p:spPr>
          <a:xfrm>
            <a:off x="5459321" y="4569223"/>
            <a:ext cx="6643561" cy="58937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72772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B5467-4A53-6A55-1833-1708C2920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168B3FF-DBD7-54D3-0667-09DE66DDA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2430"/>
            <a:ext cx="6019799" cy="3001765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905D124-8F2D-2CB1-2F7F-795CF5CAF3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6000" y="903366"/>
          <a:ext cx="5790657" cy="5858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34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42309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상품 안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일반정보에서 단축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URL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노출되는 곳이 없습니다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상품상세</a:t>
                      </a: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일반정보</a:t>
                      </a: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의 </a:t>
                      </a:r>
                      <a:r>
                        <a:rPr lang="ko-KR" altLang="en-US" sz="1200" baseline="0" dirty="0" err="1" smtClean="0">
                          <a:solidFill>
                            <a:srgbClr val="FF0000"/>
                          </a:solidFill>
                        </a:rPr>
                        <a:t>상품코드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 옆에 항목 추가</a:t>
                      </a: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</a:b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1FDD0A9-0006-DF97-2D63-6F222AAE246D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홈페이지업무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1234F4-811F-8B06-7C0B-575BCC39F08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홈페이지업무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 </a:t>
            </a:r>
            <a:r>
              <a:rPr lang="ko-KR" altLang="en-US" sz="1200" b="1" dirty="0" err="1"/>
              <a:t>메인화면관리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단축</a:t>
            </a:r>
            <a:r>
              <a:rPr lang="en-US" altLang="ko-KR" sz="1200" b="1" dirty="0"/>
              <a:t>URL </a:t>
            </a:r>
            <a:r>
              <a:rPr lang="ko-KR" altLang="en-US" sz="1200" b="1" dirty="0"/>
              <a:t>생성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5FFEFC-C390-74C5-4E8B-D66BDF21B04B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5D78A88-5575-7DFD-A982-B520D6AA3419}"/>
              </a:ext>
            </a:extLst>
          </p:cNvPr>
          <p:cNvSpPr/>
          <p:nvPr/>
        </p:nvSpPr>
        <p:spPr>
          <a:xfrm>
            <a:off x="3719223" y="4114800"/>
            <a:ext cx="1255547" cy="88939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CA1FA2-6AEF-2EAF-55DD-3735CF6795CD}"/>
              </a:ext>
            </a:extLst>
          </p:cNvPr>
          <p:cNvSpPr txBox="1"/>
          <p:nvPr/>
        </p:nvSpPr>
        <p:spPr>
          <a:xfrm>
            <a:off x="109404" y="600412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기존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E2F71FB-FB80-DD36-96ED-8CF60679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CF802E-0944-6991-9AA8-080EA568C631}"/>
              </a:ext>
            </a:extLst>
          </p:cNvPr>
          <p:cNvSpPr txBox="1"/>
          <p:nvPr/>
        </p:nvSpPr>
        <p:spPr>
          <a:xfrm>
            <a:off x="3124200" y="5120181"/>
            <a:ext cx="2645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? </a:t>
            </a:r>
            <a:r>
              <a:rPr lang="ko-KR" altLang="en-US" sz="1400" b="1" dirty="0">
                <a:solidFill>
                  <a:srgbClr val="FF0000"/>
                </a:solidFill>
              </a:rPr>
              <a:t>각 상품 정보에서 노출안됨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583" y="2819673"/>
            <a:ext cx="4531323" cy="1824125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7" name="직선 화살표 연결선 6"/>
          <p:cNvCxnSpPr/>
          <p:nvPr/>
        </p:nvCxnSpPr>
        <p:spPr>
          <a:xfrm>
            <a:off x="8531604" y="2474752"/>
            <a:ext cx="459724" cy="503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775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215</Words>
  <Application>Microsoft Office PowerPoint</Application>
  <PresentationFormat>와이드스크린</PresentationFormat>
  <Paragraphs>55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9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</cp:revision>
  <dcterms:created xsi:type="dcterms:W3CDTF">2025-12-31T02:36:07Z</dcterms:created>
  <dcterms:modified xsi:type="dcterms:W3CDTF">2025-12-31T02:37:10Z</dcterms:modified>
</cp:coreProperties>
</file>