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6" r:id="rId2"/>
    <p:sldId id="347" r:id="rId3"/>
    <p:sldId id="348" r:id="rId4"/>
    <p:sldId id="271" r:id="rId5"/>
    <p:sldId id="349" r:id="rId6"/>
    <p:sldId id="350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20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legancetour.co.kr/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138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(2025.12.30.)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3000" dirty="0">
                <a:ea typeface="HY견고딕"/>
              </a:rPr>
              <a:t>2,3,7,9,10 page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경영기획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B5467-4A53-6A55-1833-1708C2920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68B3FF-DBD7-54D3-0667-09DE66DD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254"/>
            <a:ext cx="6019799" cy="3001765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905D124-8F2D-2CB1-2F7F-795CF5CAF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81850"/>
              </p:ext>
            </p:extLst>
          </p:nvPr>
        </p:nvGraphicFramePr>
        <p:xfrm>
          <a:off x="6096000" y="903366"/>
          <a:ext cx="5790657" cy="585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34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42309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 안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일반정보에서 단축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URL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노출되는 곳이 없습니다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상품상세</a:t>
                      </a: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일반정보</a:t>
                      </a: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의 </a:t>
                      </a:r>
                      <a:r>
                        <a:rPr lang="ko-KR" altLang="en-US" sz="1200" baseline="0" dirty="0" err="1">
                          <a:solidFill>
                            <a:srgbClr val="FF0000"/>
                          </a:solidFill>
                        </a:rPr>
                        <a:t>상품코드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 옆에 항목 추가</a:t>
                      </a: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</a:b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FDD0A9-0006-DF97-2D63-6F222AAE246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234F4-811F-8B06-7C0B-575BCC39F08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메인화면관리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단축</a:t>
            </a:r>
            <a:r>
              <a:rPr lang="en-US" altLang="ko-KR" sz="1200" b="1" dirty="0"/>
              <a:t>URL </a:t>
            </a:r>
            <a:r>
              <a:rPr lang="ko-KR" altLang="en-US" sz="1200" b="1" dirty="0"/>
              <a:t>생성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FFEFC-C390-74C5-4E8B-D66BDF21B04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5D78A88-5575-7DFD-A982-B520D6AA3419}"/>
              </a:ext>
            </a:extLst>
          </p:cNvPr>
          <p:cNvSpPr/>
          <p:nvPr/>
        </p:nvSpPr>
        <p:spPr>
          <a:xfrm>
            <a:off x="3719223" y="3263624"/>
            <a:ext cx="1255547" cy="8893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2F71FB-FB80-DD36-96ED-8CF60679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F802E-0944-6991-9AA8-080EA568C631}"/>
              </a:ext>
            </a:extLst>
          </p:cNvPr>
          <p:cNvSpPr txBox="1"/>
          <p:nvPr/>
        </p:nvSpPr>
        <p:spPr>
          <a:xfrm>
            <a:off x="3124200" y="4269005"/>
            <a:ext cx="2645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각 상품 정보에서 노출안됨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583" y="2819673"/>
            <a:ext cx="4531323" cy="1824125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7" name="직선 화살표 연결선 6"/>
          <p:cNvCxnSpPr/>
          <p:nvPr/>
        </p:nvCxnSpPr>
        <p:spPr>
          <a:xfrm>
            <a:off x="8531604" y="2474752"/>
            <a:ext cx="459724" cy="50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텍스트, 폰트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F23BCAE-20A3-78CE-B1B6-E06FC8CE9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383" y="4822967"/>
            <a:ext cx="8005303" cy="193320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7B3B6B7E-A615-6021-056B-A238FE04CB94}"/>
              </a:ext>
            </a:extLst>
          </p:cNvPr>
          <p:cNvSpPr/>
          <p:nvPr/>
        </p:nvSpPr>
        <p:spPr>
          <a:xfrm>
            <a:off x="5457034" y="5778982"/>
            <a:ext cx="3748574" cy="30567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61DFA91-48DA-A8D9-953F-6C16C261E9C5}"/>
              </a:ext>
            </a:extLst>
          </p:cNvPr>
          <p:cNvCxnSpPr>
            <a:cxnSpLocks/>
          </p:cNvCxnSpPr>
          <p:nvPr/>
        </p:nvCxnSpPr>
        <p:spPr>
          <a:xfrm flipH="1">
            <a:off x="9289244" y="3933320"/>
            <a:ext cx="809408" cy="202131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1B3E259-CB39-98B4-DB21-FCC58207F6B2}"/>
              </a:ext>
            </a:extLst>
          </p:cNvPr>
          <p:cNvSpPr txBox="1"/>
          <p:nvPr/>
        </p:nvSpPr>
        <p:spPr>
          <a:xfrm>
            <a:off x="2397583" y="5208135"/>
            <a:ext cx="5295039" cy="783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ko-KR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신규상품등록시</a:t>
            </a:r>
            <a:r>
              <a:rPr kumimoji="0" lang="en-US" altLang="ko-KR" sz="1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다른상품</a:t>
            </a:r>
            <a:r>
              <a:rPr kumimoji="0" lang="en-US" altLang="ko-KR" sz="1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,,</a:t>
            </a:r>
            <a:r>
              <a:rPr kumimoji="0" lang="ko-KR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,,</a:t>
            </a:r>
            <a:r>
              <a:rPr kumimoji="0" lang="ko-KR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단축</a:t>
            </a:r>
            <a:r>
              <a:rPr kumimoji="0" lang="en-US" altLang="ko-KR" sz="1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URL</a:t>
            </a:r>
            <a:r>
              <a:rPr kumimoji="0" lang="ko-KR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많이 </a:t>
            </a:r>
            <a:r>
              <a:rPr kumimoji="0" lang="ko-KR" altLang="en-US" sz="16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안뜨네요</a:t>
            </a:r>
            <a:r>
              <a:rPr kumimoji="0" lang="en-US" altLang="ko-KR" sz="1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600" b="1" u="sng" dirty="0">
                <a:solidFill>
                  <a:srgbClr val="00B0F0"/>
                </a:solidFill>
                <a:latin typeface="맑은 고딕" panose="020F0502020204030204"/>
                <a:ea typeface="맑은 고딕" panose="020B0503020000020004" pitchFamily="50" charset="-127"/>
              </a:rPr>
              <a:t>확인해주세요</a:t>
            </a:r>
            <a:r>
              <a:rPr lang="en-US" altLang="ko-KR" sz="1600" b="1" u="sng" dirty="0">
                <a:solidFill>
                  <a:srgbClr val="00B0F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ko-KR" altLang="en-US" sz="1600" dirty="0"/>
          </a:p>
        </p:txBody>
      </p:sp>
      <p:sp>
        <p:nvSpPr>
          <p:cNvPr id="20" name="슬라이드 번호 개체 틀 1">
            <a:extLst>
              <a:ext uri="{FF2B5EF4-FFF2-40B4-BE49-F238E27FC236}">
                <a16:creationId xmlns:a16="http://schemas.microsoft.com/office/drawing/2014/main" id="{C09F7823-983B-A307-320E-ECCEB56E0876}"/>
              </a:ext>
            </a:extLst>
          </p:cNvPr>
          <p:cNvSpPr txBox="1">
            <a:spLocks/>
          </p:cNvSpPr>
          <p:nvPr/>
        </p:nvSpPr>
        <p:spPr>
          <a:xfrm>
            <a:off x="9327204" y="42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C5C38-E953-43A3-AEC3-CD908A3DF6B8}" type="slidenum">
              <a:rPr lang="ko-KR" altLang="en-US" smtClean="0">
                <a:solidFill>
                  <a:schemeClr val="bg1"/>
                </a:solidFill>
              </a:rPr>
              <a:pPr/>
              <a:t>10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725924" y="4765242"/>
            <a:ext cx="1894495" cy="725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/>
              <a:t>테스트하신 영동 </a:t>
            </a:r>
            <a:r>
              <a:rPr lang="ko-KR" altLang="en-US" sz="1000" dirty="0" err="1" smtClean="0"/>
              <a:t>곶감축제</a:t>
            </a:r>
            <a:r>
              <a:rPr lang="ko-KR" altLang="en-US" sz="1000" dirty="0" smtClean="0"/>
              <a:t> 상품에 대한 단축</a:t>
            </a:r>
            <a:r>
              <a:rPr lang="en-US" altLang="ko-KR" sz="1000" dirty="0" smtClean="0"/>
              <a:t>URL</a:t>
            </a:r>
            <a:r>
              <a:rPr lang="ko-KR" altLang="en-US" sz="1000" dirty="0" smtClean="0"/>
              <a:t>이 </a:t>
            </a:r>
            <a:r>
              <a:rPr lang="ko-KR" altLang="en-US" sz="1000" dirty="0" err="1" smtClean="0"/>
              <a:t>등록안된</a:t>
            </a:r>
            <a:r>
              <a:rPr lang="ko-KR" altLang="en-US" sz="1000" dirty="0" smtClean="0"/>
              <a:t> 것으로 확인됩니다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725924" y="5588951"/>
            <a:ext cx="1828982" cy="365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</a:rPr>
              <a:t>현재 사용중인 </a:t>
            </a:r>
            <a:r>
              <a:rPr lang="en-US" altLang="ko-KR" sz="1000" dirty="0" err="1" smtClean="0">
                <a:solidFill>
                  <a:schemeClr val="bg1"/>
                </a:solidFill>
              </a:rPr>
              <a:t>erp</a:t>
            </a:r>
            <a:r>
              <a:rPr lang="ko-KR" altLang="en-US" sz="1000" dirty="0" smtClean="0">
                <a:solidFill>
                  <a:schemeClr val="bg1"/>
                </a:solidFill>
              </a:rPr>
              <a:t>에서도 상품</a:t>
            </a:r>
            <a:endParaRPr lang="en-US" altLang="ko-KR" sz="1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</a:rPr>
              <a:t>2025. 01. 02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7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B14A0F-34F3-EBDB-7BA5-C58E4E54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67" y="945028"/>
            <a:ext cx="3914122" cy="1032296"/>
          </a:xfrm>
          <a:prstGeom prst="rect">
            <a:avLst/>
          </a:prstGeom>
        </p:spPr>
      </p:pic>
      <p:pic>
        <p:nvPicPr>
          <p:cNvPr id="12" name="그림 11" descr="텍스트, 스크린샷, 눈, 겨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5AB064-C257-EB6C-3A66-DA479D798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782" y="1073728"/>
            <a:ext cx="2191918" cy="2896228"/>
          </a:xfrm>
          <a:prstGeom prst="rect">
            <a:avLst/>
          </a:prstGeom>
        </p:spPr>
      </p:pic>
      <p:pic>
        <p:nvPicPr>
          <p:cNvPr id="7" name="그림 6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944D69-CD96-33FC-F73F-4F58376A4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47" y="2567909"/>
            <a:ext cx="2441224" cy="126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상품관리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상세페이지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1543"/>
              </p:ext>
            </p:extLst>
          </p:nvPr>
        </p:nvGraphicFramePr>
        <p:xfrm>
          <a:off x="6096000" y="793342"/>
          <a:ext cx="5790657" cy="605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1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안내사항을 버스수칙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표기변경해주시고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프론트홈페이지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상에서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제일밑이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아닌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여행일정보다 위부분에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위치해야합니다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안내사항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표기안하면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여행일정이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프론트홈페이지에서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그보다먼저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제일 위로 상단위치해야 합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rgbClr val="00B0F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안내사항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예약안내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탑승하차장소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취소및환불규정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옵션박스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가 있는데 옵션박스를 수정하는 곳은 어디인가요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??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   기초환경설정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&gt; 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상품옵션관리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&gt; 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상품상세 기본설정 메뉴에 있습니다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 확인완료</a:t>
                      </a:r>
                      <a:endParaRPr lang="en-US" altLang="ko-KR" sz="1200" b="1" u="sng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기본값불러오기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버튼이 지금 있는데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[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기본으로저장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버튼을 달아달라고 했었고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기본으로 저장된 내용이 미리 떠 있게 해달라고 했었는데요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같은 구분이라도 기본값이 있고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기본값이 아닌 내용이 있을 것으로 판단함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기본값이 없을 경우를 고려하여 직접 선택하도록 기능제작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altLang="ko-KR" sz="1200" b="1" u="sng" dirty="0">
                        <a:solidFill>
                          <a:srgbClr val="00B0F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미리보기 버튼이 정상적으로 작동이 안됩니다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html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코드를 다르게 넣었는데도 수정한걸로 미리보기가 안됩니다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(CodeView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를 클릭해야지만 미리보기가 정상으로 나옵니다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;;)</a:t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테스트한 결과 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HTML</a:t>
                      </a:r>
                      <a:r>
                        <a:rPr lang="ko-KR" altLang="en-US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화면상에서도 잘 나옵니다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ko-KR" altLang="en-US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좀더 정확한 내용 확인이 필요합니다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b="1" u="sng" baseline="0" dirty="0" err="1">
                          <a:solidFill>
                            <a:srgbClr val="00B0F0"/>
                          </a:solidFill>
                        </a:rPr>
                        <a:t>코드기입하고</a:t>
                      </a:r>
                      <a:r>
                        <a:rPr lang="ko-KR" altLang="en-US" sz="1200" b="1" u="sng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ko-KR" sz="1200" b="1" u="sng" baseline="0" dirty="0">
                          <a:solidFill>
                            <a:srgbClr val="00B0F0"/>
                          </a:solidFill>
                        </a:rPr>
                        <a:t>CodeView</a:t>
                      </a:r>
                      <a:r>
                        <a:rPr lang="ko-KR" altLang="en-US" sz="1200" b="1" u="sng" baseline="0" dirty="0">
                          <a:solidFill>
                            <a:srgbClr val="00B0F0"/>
                          </a:solidFill>
                        </a:rPr>
                        <a:t>를 클릭하면 저렇게 나옵니다</a:t>
                      </a:r>
                      <a:r>
                        <a:rPr lang="en-US" altLang="ko-KR" sz="1200" b="1" u="sng" baseline="0" dirty="0">
                          <a:solidFill>
                            <a:srgbClr val="00B0F0"/>
                          </a:solidFill>
                        </a:rPr>
                        <a:t>. 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취소및환불규정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내용이 있는데도 프론트홈페이지에서 보이지 않습니다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="1" u="sng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운영 체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125610-CBF2-1D21-D560-59A842EC3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47" y="3919242"/>
            <a:ext cx="2441224" cy="104669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B833F95-C281-7307-CB03-D9C4927CB9DB}"/>
              </a:ext>
            </a:extLst>
          </p:cNvPr>
          <p:cNvSpPr/>
          <p:nvPr/>
        </p:nvSpPr>
        <p:spPr>
          <a:xfrm>
            <a:off x="305343" y="990127"/>
            <a:ext cx="1731796" cy="130049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9576B9-C3BA-54F7-C1CC-D4CAFE11EF93}"/>
              </a:ext>
            </a:extLst>
          </p:cNvPr>
          <p:cNvSpPr txBox="1"/>
          <p:nvPr/>
        </p:nvSpPr>
        <p:spPr>
          <a:xfrm>
            <a:off x="2037139" y="1905465"/>
            <a:ext cx="1351652" cy="292388"/>
          </a:xfrm>
          <a:prstGeom prst="rect">
            <a:avLst/>
          </a:prstGeom>
          <a:solidFill>
            <a:srgbClr val="C24E6E"/>
          </a:solidFill>
        </p:spPr>
        <p:txBody>
          <a:bodyPr wrap="none" rtlCol="0">
            <a:spAutoFit/>
          </a:bodyPr>
          <a:lstStyle/>
          <a:p>
            <a:r>
              <a:rPr lang="ko-KR" altLang="en-US" sz="1300" b="1" dirty="0" err="1">
                <a:solidFill>
                  <a:schemeClr val="bg1"/>
                </a:solidFill>
              </a:rPr>
              <a:t>기본값으로저장</a:t>
            </a:r>
            <a:endParaRPr lang="ko-KR" altLang="en-US" sz="1300" b="1" dirty="0">
              <a:solidFill>
                <a:schemeClr val="bg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FF2AD3C-C5E6-68BA-650C-0A6BC16D9C98}"/>
              </a:ext>
            </a:extLst>
          </p:cNvPr>
          <p:cNvSpPr/>
          <p:nvPr/>
        </p:nvSpPr>
        <p:spPr>
          <a:xfrm>
            <a:off x="746623" y="2668544"/>
            <a:ext cx="2250511" cy="25114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B2AD9B3-F234-C9CA-69BE-9B670B7CD5B0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2997134" y="3924293"/>
            <a:ext cx="3333286" cy="599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DF6D0AA-29B4-B07F-C5B3-AF8EBF80ADD6}"/>
              </a:ext>
            </a:extLst>
          </p:cNvPr>
          <p:cNvCxnSpPr>
            <a:cxnSpLocks/>
          </p:cNvCxnSpPr>
          <p:nvPr/>
        </p:nvCxnSpPr>
        <p:spPr>
          <a:xfrm flipV="1">
            <a:off x="5725754" y="1782618"/>
            <a:ext cx="574032" cy="1071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3ED8C2B-FE17-6F6B-C73A-1F5E9B2D1E8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388791" y="2051659"/>
            <a:ext cx="2910995" cy="1536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8A338E6-A2B8-54FA-9DEA-D7DA75A957B5}"/>
              </a:ext>
            </a:extLst>
          </p:cNvPr>
          <p:cNvCxnSpPr>
            <a:cxnSpLocks/>
          </p:cNvCxnSpPr>
          <p:nvPr/>
        </p:nvCxnSpPr>
        <p:spPr>
          <a:xfrm>
            <a:off x="3577228" y="1399869"/>
            <a:ext cx="2789495" cy="3049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6" name="그림 3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C01D31-8A0E-27B7-7079-DB41529C9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588" y="5180041"/>
            <a:ext cx="2719958" cy="1479897"/>
          </a:xfrm>
          <a:prstGeom prst="rect">
            <a:avLst/>
          </a:prstGeom>
        </p:spPr>
      </p:pic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2A36DB3C-541F-095E-17C7-0E27563C8C1D}"/>
              </a:ext>
            </a:extLst>
          </p:cNvPr>
          <p:cNvCxnSpPr>
            <a:cxnSpLocks/>
          </p:cNvCxnSpPr>
          <p:nvPr/>
        </p:nvCxnSpPr>
        <p:spPr>
          <a:xfrm>
            <a:off x="5167901" y="5876818"/>
            <a:ext cx="1131885" cy="611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그림 7" descr="스크린샷, 텍스트, 멀티미디어 소프트웨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5A3CEE-AD13-E892-13E0-F60A63EC30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9777" y="4336069"/>
            <a:ext cx="1716772" cy="99195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EE4AA89-538C-D48D-862A-2E97B6EA88B0}"/>
              </a:ext>
            </a:extLst>
          </p:cNvPr>
          <p:cNvCxnSpPr>
            <a:cxnSpLocks/>
          </p:cNvCxnSpPr>
          <p:nvPr/>
        </p:nvCxnSpPr>
        <p:spPr>
          <a:xfrm>
            <a:off x="5686057" y="5066996"/>
            <a:ext cx="3392629" cy="71727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F5CF5E-4819-581D-DCA7-4F3C13001DF8}"/>
              </a:ext>
            </a:extLst>
          </p:cNvPr>
          <p:cNvSpPr txBox="1"/>
          <p:nvPr/>
        </p:nvSpPr>
        <p:spPr>
          <a:xfrm>
            <a:off x="121335" y="6215746"/>
            <a:ext cx="6197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u="sng" dirty="0">
                <a:solidFill>
                  <a:srgbClr val="00B0F0"/>
                </a:solidFill>
              </a:rPr>
              <a:t>여행일정</a:t>
            </a:r>
            <a:r>
              <a:rPr lang="en-US" altLang="ko-KR" b="1" u="sng" dirty="0">
                <a:solidFill>
                  <a:srgbClr val="00B0F0"/>
                </a:solidFill>
              </a:rPr>
              <a:t>-</a:t>
            </a:r>
            <a:r>
              <a:rPr lang="ko-KR" altLang="en-US" b="1" u="sng" dirty="0" err="1">
                <a:solidFill>
                  <a:srgbClr val="00B0F0"/>
                </a:solidFill>
              </a:rPr>
              <a:t>코드기입하고</a:t>
            </a:r>
            <a:r>
              <a:rPr lang="ko-KR" altLang="en-US" b="1" u="sng" dirty="0">
                <a:solidFill>
                  <a:srgbClr val="00B0F0"/>
                </a:solidFill>
              </a:rPr>
              <a:t> </a:t>
            </a:r>
            <a:r>
              <a:rPr lang="ko-KR" altLang="en-US" b="1" u="sng" dirty="0" err="1">
                <a:solidFill>
                  <a:srgbClr val="00B0F0"/>
                </a:solidFill>
              </a:rPr>
              <a:t>미리보기하면</a:t>
            </a:r>
            <a:r>
              <a:rPr lang="ko-KR" altLang="en-US" b="1" u="sng" dirty="0">
                <a:solidFill>
                  <a:srgbClr val="00B0F0"/>
                </a:solidFill>
              </a:rPr>
              <a:t> 저렇게 뜹니다</a:t>
            </a:r>
            <a:r>
              <a:rPr lang="en-US" altLang="ko-KR" b="1" u="sng" dirty="0">
                <a:solidFill>
                  <a:srgbClr val="00B0F0"/>
                </a:solidFill>
              </a:rPr>
              <a:t>12.31</a:t>
            </a:r>
            <a:endParaRPr lang="en-US" altLang="ko-KR" b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7C36907-B049-E8CB-80D8-42BA19C0E8F2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093789" y="5328023"/>
            <a:ext cx="734374" cy="88772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슬라이드 번호 개체 틀 1">
            <a:extLst>
              <a:ext uri="{FF2B5EF4-FFF2-40B4-BE49-F238E27FC236}">
                <a16:creationId xmlns:a16="http://schemas.microsoft.com/office/drawing/2014/main" id="{8786AFC3-3E30-BDA9-2D6B-C4C379F6A42B}"/>
              </a:ext>
            </a:extLst>
          </p:cNvPr>
          <p:cNvSpPr txBox="1">
            <a:spLocks/>
          </p:cNvSpPr>
          <p:nvPr/>
        </p:nvSpPr>
        <p:spPr>
          <a:xfrm>
            <a:off x="9327204" y="42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C5C38-E953-43A3-AEC3-CD908A3DF6B8}" type="slidenum">
              <a:rPr lang="ko-KR" altLang="en-US" smtClean="0">
                <a:solidFill>
                  <a:schemeClr val="bg1"/>
                </a:solidFill>
              </a:rPr>
              <a:pPr/>
              <a:t>2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463310" y="5737147"/>
            <a:ext cx="1434517" cy="365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</a:rPr>
              <a:t>최종 </a:t>
            </a:r>
            <a:r>
              <a:rPr lang="ko-KR" altLang="en-US" sz="1000" dirty="0" err="1" smtClean="0">
                <a:solidFill>
                  <a:schemeClr val="bg1"/>
                </a:solidFill>
              </a:rPr>
              <a:t>수정완료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1E688-CC15-F382-EB83-302EC009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텍스트, 스크린샷, 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C201AD-60D0-49B4-C1CD-9171A433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18" y="4602371"/>
            <a:ext cx="4959927" cy="1753979"/>
          </a:xfrm>
          <a:prstGeom prst="rect">
            <a:avLst/>
          </a:prstGeom>
        </p:spPr>
      </p:pic>
      <p:pic>
        <p:nvPicPr>
          <p:cNvPr id="8" name="그림 7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45C71B-8A83-C901-A36E-639B259B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17" y="880500"/>
            <a:ext cx="5079393" cy="330357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21D962-DCF7-0B6B-3E51-1DFF070665C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36394-DABB-2180-533A-7017DA8525D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상품관리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행사등록관리페이지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89CA4-C3EC-6E54-E8FB-F73F4B33E5B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B85F61-1ACE-A076-FE77-8B81C401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C2D54BE-644A-B9C2-B3EA-6F32645E3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62459"/>
              </p:ext>
            </p:extLst>
          </p:nvPr>
        </p:nvGraphicFramePr>
        <p:xfrm>
          <a:off x="6096000" y="1021945"/>
          <a:ext cx="5790657" cy="456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모집인원이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99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명이 아닌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빈 칸으로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3~4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대이상이면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;;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빈 칸으로 하고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필요기입시에만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제한적으로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인원제한하게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kumimoji="0" lang="ko-KR" alt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확인완료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모집인원이 없으면 해당 날짜의 예약이 불가능합니다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일반정보에기입했는데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제한적으로하면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나중에 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3~4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대로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늘일시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오류가 날 가능성 높음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altLang="ko-KR" sz="1200" b="1" u="sng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옵션관리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옵션명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(API)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이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프론트홈페이지에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굳이 나올 필요가 있을까요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굳이 필요가 없으면 프론트에서는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안나오게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하고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달력섹션을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위로 올려주세요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-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옵션명은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필수입니다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초기 요청사항이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일정등록할때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저희 </a:t>
                      </a:r>
                      <a:r>
                        <a:rPr lang="en-US" altLang="ko-KR" sz="1200" b="1" u="none" baseline="0" dirty="0" err="1">
                          <a:solidFill>
                            <a:srgbClr val="0070C0"/>
                          </a:solidFill>
                        </a:rPr>
                        <a:t>tktravel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의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일정등록을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벤치마킹 해달라고 했습니다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또한 향후 외부 판매업체와의 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API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연동시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저 옵션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행사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가 없으면 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API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연동에서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오류가 발생할 수 있기 때문에 저 옵션은 필수로 넣어야 합니다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이부분은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몇번의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미팅때마다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저희측에서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말씀드렸던 내용입니다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달력에서 토요일은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파랑색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일요일은 빨간색 글자로 기존대로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색표기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바랍니다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u="sng" dirty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en-US" altLang="ko-KR" sz="1200" u="sng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u="sng" baseline="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DD149FC6-8A59-2170-FF83-6E5218598B5B}"/>
              </a:ext>
            </a:extLst>
          </p:cNvPr>
          <p:cNvCxnSpPr>
            <a:cxnSpLocks/>
          </p:cNvCxnSpPr>
          <p:nvPr/>
        </p:nvCxnSpPr>
        <p:spPr>
          <a:xfrm flipV="1">
            <a:off x="3971636" y="1597891"/>
            <a:ext cx="2336800" cy="1505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CD1C22E-FF65-D133-1A3B-DCAC9F4D8EF8}"/>
              </a:ext>
            </a:extLst>
          </p:cNvPr>
          <p:cNvCxnSpPr>
            <a:cxnSpLocks/>
          </p:cNvCxnSpPr>
          <p:nvPr/>
        </p:nvCxnSpPr>
        <p:spPr>
          <a:xfrm flipV="1">
            <a:off x="5449455" y="2449232"/>
            <a:ext cx="858981" cy="2803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그림 19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B5BF5A-39ED-8CBC-6F4B-D14B2033F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949" y="5934986"/>
            <a:ext cx="5305857" cy="8427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E66F13D4-1832-00E5-566D-95CACA2FC9EB}"/>
              </a:ext>
            </a:extLst>
          </p:cNvPr>
          <p:cNvSpPr/>
          <p:nvPr/>
        </p:nvSpPr>
        <p:spPr>
          <a:xfrm>
            <a:off x="6431060" y="6238432"/>
            <a:ext cx="432954" cy="3017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A2A8F18-3A70-0650-4597-E39D2EB59EEA}"/>
              </a:ext>
            </a:extLst>
          </p:cNvPr>
          <p:cNvSpPr/>
          <p:nvPr/>
        </p:nvSpPr>
        <p:spPr>
          <a:xfrm>
            <a:off x="8493294" y="6249445"/>
            <a:ext cx="432954" cy="3017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7AB57AE-6675-AFF9-46F2-0DEEC467C4C9}"/>
              </a:ext>
            </a:extLst>
          </p:cNvPr>
          <p:cNvSpPr/>
          <p:nvPr/>
        </p:nvSpPr>
        <p:spPr>
          <a:xfrm>
            <a:off x="1269736" y="6045463"/>
            <a:ext cx="3586533" cy="18908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B1E30C2-0B7F-D6BE-B8D3-EAD7633335A5}"/>
              </a:ext>
            </a:extLst>
          </p:cNvPr>
          <p:cNvCxnSpPr>
            <a:cxnSpLocks/>
          </p:cNvCxnSpPr>
          <p:nvPr/>
        </p:nvCxnSpPr>
        <p:spPr>
          <a:xfrm flipV="1">
            <a:off x="4853275" y="3338974"/>
            <a:ext cx="1455161" cy="2822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188F7E-F617-4B7F-A655-53552DAEB3C4}"/>
              </a:ext>
            </a:extLst>
          </p:cNvPr>
          <p:cNvSpPr txBox="1"/>
          <p:nvPr/>
        </p:nvSpPr>
        <p:spPr>
          <a:xfrm>
            <a:off x="6242439" y="560505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기존달력</a:t>
            </a:r>
          </a:p>
        </p:txBody>
      </p:sp>
      <p:pic>
        <p:nvPicPr>
          <p:cNvPr id="6" name="그림 5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7D7264-4EC7-1D2C-DAB9-36822E9BF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69" y="3918731"/>
            <a:ext cx="3695387" cy="53068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AEC50A6-00F6-BB89-CBCF-041163B4FF04}"/>
              </a:ext>
            </a:extLst>
          </p:cNvPr>
          <p:cNvCxnSpPr>
            <a:cxnSpLocks/>
          </p:cNvCxnSpPr>
          <p:nvPr/>
        </p:nvCxnSpPr>
        <p:spPr>
          <a:xfrm flipV="1">
            <a:off x="4134471" y="2197145"/>
            <a:ext cx="6206958" cy="170795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30EBB1E-8465-7C42-5F3B-C222B22C5A1F}"/>
              </a:ext>
            </a:extLst>
          </p:cNvPr>
          <p:cNvCxnSpPr>
            <a:cxnSpLocks/>
          </p:cNvCxnSpPr>
          <p:nvPr/>
        </p:nvCxnSpPr>
        <p:spPr>
          <a:xfrm flipV="1">
            <a:off x="3971636" y="1700958"/>
            <a:ext cx="4500634" cy="140050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9494632" y="4095998"/>
            <a:ext cx="2530136" cy="2138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>
                <a:solidFill>
                  <a:schemeClr val="tx1"/>
                </a:solidFill>
              </a:rPr>
              <a:t>모집인원 </a:t>
            </a:r>
            <a:r>
              <a:rPr lang="en-US" altLang="ko-KR" sz="1000" dirty="0">
                <a:solidFill>
                  <a:schemeClr val="tx1"/>
                </a:solidFill>
              </a:rPr>
              <a:t>99</a:t>
            </a:r>
            <a:r>
              <a:rPr lang="ko-KR" altLang="en-US" sz="1000" dirty="0">
                <a:solidFill>
                  <a:schemeClr val="tx1"/>
                </a:solidFill>
              </a:rPr>
              <a:t>명이 아닌 빈칸으로 처리완료</a:t>
            </a:r>
            <a:r>
              <a:rPr lang="en-US" altLang="ko-KR" sz="1000" dirty="0">
                <a:solidFill>
                  <a:schemeClr val="tx1"/>
                </a:solidFill>
              </a:rPr>
              <a:t/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/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ko-KR" altLang="en-US" sz="1000" dirty="0">
                <a:solidFill>
                  <a:schemeClr val="tx1"/>
                </a:solidFill>
              </a:rPr>
              <a:t>단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모집인원이 없으면 시스템 </a:t>
            </a:r>
            <a:r>
              <a:rPr lang="ko-KR" altLang="en-US" sz="1000" dirty="0" err="1">
                <a:solidFill>
                  <a:schemeClr val="tx1"/>
                </a:solidFill>
              </a:rPr>
              <a:t>로직상</a:t>
            </a:r>
            <a:r>
              <a:rPr lang="ko-KR" altLang="en-US" sz="1000" dirty="0">
                <a:solidFill>
                  <a:schemeClr val="tx1"/>
                </a:solidFill>
              </a:rPr>
              <a:t> 오류가 날 가능성이 있습니다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ko-KR" altLang="en-US" sz="1000" dirty="0">
                <a:solidFill>
                  <a:schemeClr val="tx1"/>
                </a:solidFill>
              </a:rPr>
              <a:t>버스를 등록하지 </a:t>
            </a:r>
            <a:r>
              <a:rPr lang="ko-KR" altLang="en-US" sz="1000" dirty="0" err="1">
                <a:solidFill>
                  <a:schemeClr val="tx1"/>
                </a:solidFill>
              </a:rPr>
              <a:t>않았을때</a:t>
            </a:r>
            <a:r>
              <a:rPr lang="ko-KR" altLang="en-US" sz="1000" dirty="0">
                <a:solidFill>
                  <a:schemeClr val="tx1"/>
                </a:solidFill>
              </a:rPr>
              <a:t> 연동되는 버스좌석관리 부분에 문제가 발생하듯이</a:t>
            </a:r>
            <a:r>
              <a:rPr lang="en-US" altLang="ko-KR" sz="1000" dirty="0">
                <a:solidFill>
                  <a:schemeClr val="tx1"/>
                </a:solidFill>
              </a:rPr>
              <a:t>)</a:t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ko-KR" altLang="en-US" sz="1000" dirty="0">
                <a:solidFill>
                  <a:schemeClr val="tx1"/>
                </a:solidFill>
              </a:rPr>
              <a:t>만약 이로 인해 문제가 발생될 경우 </a:t>
            </a:r>
            <a:r>
              <a:rPr lang="ko-KR" altLang="en-US" sz="1000" dirty="0" err="1">
                <a:solidFill>
                  <a:schemeClr val="tx1"/>
                </a:solidFill>
              </a:rPr>
              <a:t>로직변경의</a:t>
            </a:r>
            <a:r>
              <a:rPr lang="ko-KR" altLang="en-US" sz="1000" dirty="0">
                <a:solidFill>
                  <a:schemeClr val="tx1"/>
                </a:solidFill>
              </a:rPr>
              <a:t> 작업량이 많습니다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</a:p>
          <a:p>
            <a:r>
              <a:rPr lang="ko-KR" altLang="en-US" sz="1000" dirty="0">
                <a:solidFill>
                  <a:schemeClr val="tx1"/>
                </a:solidFill>
              </a:rPr>
              <a:t>이후에 </a:t>
            </a:r>
            <a:r>
              <a:rPr lang="ko-KR" altLang="en-US" sz="1000" dirty="0" err="1">
                <a:solidFill>
                  <a:schemeClr val="tx1"/>
                </a:solidFill>
              </a:rPr>
              <a:t>이부분으로</a:t>
            </a:r>
            <a:r>
              <a:rPr lang="ko-KR" altLang="en-US" sz="1000" dirty="0">
                <a:solidFill>
                  <a:schemeClr val="tx1"/>
                </a:solidFill>
              </a:rPr>
              <a:t> 발생되는 문제에 대해서는 감안하셔야 합니다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(12/30)</a:t>
            </a:r>
            <a:br>
              <a:rPr lang="en-US" altLang="ko-KR" sz="1000" dirty="0">
                <a:solidFill>
                  <a:schemeClr val="tx1"/>
                </a:solidFill>
              </a:rPr>
            </a:b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38995" y="1490539"/>
            <a:ext cx="5616718" cy="987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11353800" y="2449232"/>
            <a:ext cx="245006" cy="14765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B701D24-F4F1-1550-F114-DC61FFB436C6}"/>
              </a:ext>
            </a:extLst>
          </p:cNvPr>
          <p:cNvSpPr/>
          <p:nvPr/>
        </p:nvSpPr>
        <p:spPr>
          <a:xfrm>
            <a:off x="3846620" y="2270579"/>
            <a:ext cx="287851" cy="385535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4887B4-C2B9-B813-3D41-4421E855866D}"/>
              </a:ext>
            </a:extLst>
          </p:cNvPr>
          <p:cNvSpPr txBox="1"/>
          <p:nvPr/>
        </p:nvSpPr>
        <p:spPr>
          <a:xfrm>
            <a:off x="206798" y="2532287"/>
            <a:ext cx="1813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u="sng" dirty="0">
                <a:solidFill>
                  <a:srgbClr val="00B0F0"/>
                </a:solidFill>
              </a:rPr>
              <a:t>일자별 </a:t>
            </a:r>
            <a:r>
              <a:rPr lang="ko-KR" altLang="en-US" sz="2000" b="1" u="sng" dirty="0" err="1">
                <a:solidFill>
                  <a:srgbClr val="00B0F0"/>
                </a:solidFill>
              </a:rPr>
              <a:t>등록시</a:t>
            </a:r>
            <a:endParaRPr lang="en-US" altLang="ko-KR" sz="2000" b="1" u="sng" dirty="0">
              <a:solidFill>
                <a:srgbClr val="00B0F0"/>
              </a:solidFill>
            </a:endParaRPr>
          </a:p>
          <a:p>
            <a:r>
              <a:rPr lang="ko-KR" altLang="en-US" sz="2000" b="1" u="sng" dirty="0" err="1">
                <a:solidFill>
                  <a:srgbClr val="00B0F0"/>
                </a:solidFill>
              </a:rPr>
              <a:t>에러창떠요</a:t>
            </a:r>
            <a:r>
              <a:rPr lang="en-US" altLang="ko-KR" sz="2000" b="1" u="sng" dirty="0">
                <a:solidFill>
                  <a:srgbClr val="00B0F0"/>
                </a:solidFill>
              </a:rPr>
              <a:t>??</a:t>
            </a:r>
          </a:p>
          <a:p>
            <a:r>
              <a:rPr lang="en-US" altLang="ko-KR" sz="2000" b="1" u="sng" dirty="0">
                <a:solidFill>
                  <a:srgbClr val="00B0F0"/>
                </a:solidFill>
              </a:rPr>
              <a:t>12.31</a:t>
            </a:r>
            <a:endParaRPr lang="ko-KR" altLang="en-US" sz="2000"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F029B6F3-5377-ABCF-F5E7-63AB7FCD81D9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1850571" y="2463347"/>
            <a:ext cx="1996049" cy="51854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슬라이드 번호 개체 틀 1">
            <a:extLst>
              <a:ext uri="{FF2B5EF4-FFF2-40B4-BE49-F238E27FC236}">
                <a16:creationId xmlns:a16="http://schemas.microsoft.com/office/drawing/2014/main" id="{980BF0B9-82E3-107E-EE46-E5FD2086E64D}"/>
              </a:ext>
            </a:extLst>
          </p:cNvPr>
          <p:cNvSpPr txBox="1">
            <a:spLocks/>
          </p:cNvSpPr>
          <p:nvPr/>
        </p:nvSpPr>
        <p:spPr>
          <a:xfrm>
            <a:off x="9327204" y="42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C5C38-E953-43A3-AEC3-CD908A3DF6B8}" type="slidenum">
              <a:rPr lang="ko-KR" altLang="en-US" smtClean="0">
                <a:solidFill>
                  <a:schemeClr val="bg1"/>
                </a:solidFill>
              </a:rPr>
              <a:pPr/>
              <a:t>3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892687" y="5296518"/>
            <a:ext cx="1434517" cy="365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</a:rPr>
              <a:t>최종 수정되었습니다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1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텍스트, 스크린샷, 멀티미디어 소프트웨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D8BC03-7C5C-6A3A-9D13-82DA027F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950" y="3714917"/>
            <a:ext cx="3621481" cy="282399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62559"/>
              </p:ext>
            </p:extLst>
          </p:nvPr>
        </p:nvGraphicFramePr>
        <p:xfrm>
          <a:off x="6096000" y="1021945"/>
          <a:ext cx="5790657" cy="545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모바일메인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해당 메뉴에도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들어가있습니다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클릭하면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게시판관리가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열리지않고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메인화면관리안에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서브메뉴로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뜨게해주시고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메뉴정리해주세요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.(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기존처럼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)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헷갈리네요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..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확인완료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모바일메인배너 라고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메인화면관리에서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처리안됨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12.29 </a:t>
                      </a:r>
                      <a:r>
                        <a:rPr kumimoji="0" lang="ko-KR" alt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확인완료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수정에서 작성자는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비밀번호를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공개여부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기존 그대로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처리안됨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12.29</a:t>
                      </a:r>
                      <a:r>
                        <a:rPr kumimoji="0" lang="ko-KR" alt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확인완료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ken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아이디를 관리자권한을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주십시요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B378DD-5560-3692-B450-97B4C1B8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9" y="977549"/>
            <a:ext cx="4299297" cy="234828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 </a:t>
            </a:r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>
                <a:solidFill>
                  <a:schemeClr val="bg1"/>
                </a:solidFill>
              </a:rPr>
              <a:t>확인완료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 err="1"/>
              <a:t>메인화면관리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3EDA4-814C-6B1B-C32B-FAAA727FD36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</p:cNvCxnSpPr>
          <p:nvPr/>
        </p:nvCxnSpPr>
        <p:spPr>
          <a:xfrm flipV="1">
            <a:off x="794327" y="1704109"/>
            <a:ext cx="5413334" cy="1454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A57E5F7-7DFA-EA41-80A7-FD07ACB301C1}"/>
              </a:ext>
            </a:extLst>
          </p:cNvPr>
          <p:cNvSpPr/>
          <p:nvPr/>
        </p:nvSpPr>
        <p:spPr>
          <a:xfrm>
            <a:off x="3630717" y="1291519"/>
            <a:ext cx="368630" cy="2229944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55533D4-3AFA-E2EB-B702-2E47FEC1D407}"/>
              </a:ext>
            </a:extLst>
          </p:cNvPr>
          <p:cNvCxnSpPr>
            <a:cxnSpLocks/>
          </p:cNvCxnSpPr>
          <p:nvPr/>
        </p:nvCxnSpPr>
        <p:spPr>
          <a:xfrm>
            <a:off x="480291" y="1464086"/>
            <a:ext cx="73891" cy="162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4A17E2F-3794-B58C-F0D4-2E3D365261A6}"/>
              </a:ext>
            </a:extLst>
          </p:cNvPr>
          <p:cNvSpPr/>
          <p:nvPr/>
        </p:nvSpPr>
        <p:spPr>
          <a:xfrm>
            <a:off x="3230546" y="4130636"/>
            <a:ext cx="3731362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1104D2-8DF8-E581-5929-8032E211F47B}"/>
              </a:ext>
            </a:extLst>
          </p:cNvPr>
          <p:cNvSpPr txBox="1"/>
          <p:nvPr/>
        </p:nvSpPr>
        <p:spPr>
          <a:xfrm>
            <a:off x="3436752" y="961093"/>
            <a:ext cx="18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pic>
        <p:nvPicPr>
          <p:cNvPr id="24" name="그림 23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360353-8B16-AB43-D565-F06487003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003" y="5231608"/>
            <a:ext cx="3795733" cy="152745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94733F4-B577-7C8B-6756-C3401B5BA62D}"/>
              </a:ext>
            </a:extLst>
          </p:cNvPr>
          <p:cNvSpPr txBox="1"/>
          <p:nvPr/>
        </p:nvSpPr>
        <p:spPr>
          <a:xfrm>
            <a:off x="3378741" y="4113517"/>
            <a:ext cx="145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400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6A343-AAA3-3174-3874-0D8F3FE9F38A}"/>
              </a:ext>
            </a:extLst>
          </p:cNvPr>
          <p:cNvSpPr txBox="1"/>
          <p:nvPr/>
        </p:nvSpPr>
        <p:spPr>
          <a:xfrm>
            <a:off x="5521577" y="4113516"/>
            <a:ext cx="119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공개여부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4796D3-856B-2FFC-6B5A-F0C784B6A07B}"/>
              </a:ext>
            </a:extLst>
          </p:cNvPr>
          <p:cNvSpPr txBox="1"/>
          <p:nvPr/>
        </p:nvSpPr>
        <p:spPr>
          <a:xfrm>
            <a:off x="10382719" y="4964367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기존 배너수정시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C999992-B310-620B-011C-063537BBA0E0}"/>
              </a:ext>
            </a:extLst>
          </p:cNvPr>
          <p:cNvSpPr/>
          <p:nvPr/>
        </p:nvSpPr>
        <p:spPr>
          <a:xfrm>
            <a:off x="8662880" y="5918042"/>
            <a:ext cx="3213843" cy="65846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F7442A18-81D0-3E87-4CFA-C7C01C9392A4}"/>
              </a:ext>
            </a:extLst>
          </p:cNvPr>
          <p:cNvCxnSpPr>
            <a:cxnSpLocks/>
          </p:cNvCxnSpPr>
          <p:nvPr/>
        </p:nvCxnSpPr>
        <p:spPr>
          <a:xfrm flipH="1" flipV="1">
            <a:off x="8108699" y="4055409"/>
            <a:ext cx="554181" cy="1862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037A857-F2A1-5648-08E8-A03A8745E538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096227" y="3521463"/>
            <a:ext cx="1212209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450C75-21CE-B428-3D2A-840D726FA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BFF3260-7B36-416A-F534-DAA3A5E62B5B}"/>
              </a:ext>
            </a:extLst>
          </p:cNvPr>
          <p:cNvSpPr txBox="1"/>
          <p:nvPr/>
        </p:nvSpPr>
        <p:spPr>
          <a:xfrm>
            <a:off x="1251714" y="528529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PC</a:t>
            </a:r>
            <a:r>
              <a:rPr lang="ko-KR" altLang="en-US" sz="1400" b="1" dirty="0" err="1">
                <a:solidFill>
                  <a:srgbClr val="FF0000"/>
                </a:solidFill>
              </a:rPr>
              <a:t>메인배너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495050-F0D9-033B-666A-74200B054332}"/>
              </a:ext>
            </a:extLst>
          </p:cNvPr>
          <p:cNvSpPr txBox="1"/>
          <p:nvPr/>
        </p:nvSpPr>
        <p:spPr>
          <a:xfrm>
            <a:off x="1275031" y="557267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>
                <a:solidFill>
                  <a:srgbClr val="FF0000"/>
                </a:solidFill>
              </a:rPr>
              <a:t>모바일메인배너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E87AE0D7-CDF8-00D8-EFDE-80C7AF4AB06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711200" y="5439179"/>
            <a:ext cx="540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96F71BC4-3859-B962-63AC-86821CBE106B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711200" y="5593067"/>
            <a:ext cx="563831" cy="133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358526F3-77B7-F8AA-1B74-CD3C623EB509}"/>
              </a:ext>
            </a:extLst>
          </p:cNvPr>
          <p:cNvCxnSpPr>
            <a:cxnSpLocks/>
          </p:cNvCxnSpPr>
          <p:nvPr/>
        </p:nvCxnSpPr>
        <p:spPr>
          <a:xfrm>
            <a:off x="591127" y="3318720"/>
            <a:ext cx="120073" cy="1852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825E8EF0-044A-C48D-9062-A4C1B869C267}"/>
              </a:ext>
            </a:extLst>
          </p:cNvPr>
          <p:cNvCxnSpPr>
            <a:cxnSpLocks/>
          </p:cNvCxnSpPr>
          <p:nvPr/>
        </p:nvCxnSpPr>
        <p:spPr>
          <a:xfrm>
            <a:off x="632691" y="1616486"/>
            <a:ext cx="73891" cy="162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0F178C8-986C-D796-206E-E8313EDD25E3}"/>
              </a:ext>
            </a:extLst>
          </p:cNvPr>
          <p:cNvCxnSpPr>
            <a:cxnSpLocks/>
          </p:cNvCxnSpPr>
          <p:nvPr/>
        </p:nvCxnSpPr>
        <p:spPr>
          <a:xfrm flipV="1">
            <a:off x="1275031" y="2425992"/>
            <a:ext cx="5163676" cy="287144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C2EBCF75-134B-622E-C1DF-2B9FACF49175}"/>
              </a:ext>
            </a:extLst>
          </p:cNvPr>
          <p:cNvSpPr/>
          <p:nvPr/>
        </p:nvSpPr>
        <p:spPr>
          <a:xfrm>
            <a:off x="130629" y="5125332"/>
            <a:ext cx="1121085" cy="15961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F91CE-DF1C-FBF6-4BC1-EC1AB69AE966}"/>
              </a:ext>
            </a:extLst>
          </p:cNvPr>
          <p:cNvSpPr/>
          <p:nvPr/>
        </p:nvSpPr>
        <p:spPr>
          <a:xfrm>
            <a:off x="8866789" y="3691173"/>
            <a:ext cx="2487011" cy="4223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FEB7081-2C3C-6DE5-4D90-A3F574F3BBDF}"/>
              </a:ext>
            </a:extLst>
          </p:cNvPr>
          <p:cNvSpPr/>
          <p:nvPr/>
        </p:nvSpPr>
        <p:spPr>
          <a:xfrm>
            <a:off x="9267757" y="4421293"/>
            <a:ext cx="1649212" cy="4223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F141E83-EA03-545A-1A61-0BB4D4E0AE32}"/>
              </a:ext>
            </a:extLst>
          </p:cNvPr>
          <p:cNvSpPr/>
          <p:nvPr/>
        </p:nvSpPr>
        <p:spPr>
          <a:xfrm>
            <a:off x="3109102" y="4043135"/>
            <a:ext cx="3199334" cy="4223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FBDF7D2-FCC1-078D-A432-A7D19388BA31}"/>
              </a:ext>
            </a:extLst>
          </p:cNvPr>
          <p:cNvCxnSpPr>
            <a:cxnSpLocks/>
          </p:cNvCxnSpPr>
          <p:nvPr/>
        </p:nvCxnSpPr>
        <p:spPr>
          <a:xfrm>
            <a:off x="3999347" y="2425992"/>
            <a:ext cx="2309089" cy="147109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777590" y="5339638"/>
            <a:ext cx="2902168" cy="455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>
                <a:solidFill>
                  <a:schemeClr val="tx1"/>
                </a:solidFill>
              </a:rPr>
              <a:t>게시판 </a:t>
            </a:r>
            <a:r>
              <a:rPr lang="ko-KR" altLang="en-US" sz="1000" dirty="0" err="1">
                <a:solidFill>
                  <a:schemeClr val="tx1"/>
                </a:solidFill>
              </a:rPr>
              <a:t>위치변경과</a:t>
            </a:r>
            <a:r>
              <a:rPr lang="ko-KR" altLang="en-US" sz="1000" dirty="0">
                <a:solidFill>
                  <a:schemeClr val="tx1"/>
                </a:solidFill>
              </a:rPr>
              <a:t> 항목 수정 완료하였습니다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>(12/30) </a:t>
            </a:r>
            <a:r>
              <a:rPr kumimoji="0" lang="ko-KR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확인완료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8436" y="3593598"/>
            <a:ext cx="5670300" cy="1557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8985084" y="4963924"/>
            <a:ext cx="282673" cy="3932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슬라이드 번호 개체 틀 1">
            <a:extLst>
              <a:ext uri="{FF2B5EF4-FFF2-40B4-BE49-F238E27FC236}">
                <a16:creationId xmlns:a16="http://schemas.microsoft.com/office/drawing/2014/main" id="{EE460C2B-9EE2-F93A-73AA-83B3C1F50112}"/>
              </a:ext>
            </a:extLst>
          </p:cNvPr>
          <p:cNvSpPr txBox="1">
            <a:spLocks/>
          </p:cNvSpPr>
          <p:nvPr/>
        </p:nvSpPr>
        <p:spPr>
          <a:xfrm>
            <a:off x="9327204" y="42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C5C38-E953-43A3-AEC3-CD908A3DF6B8}" type="slidenum">
              <a:rPr lang="ko-KR" altLang="en-US" smtClean="0">
                <a:solidFill>
                  <a:schemeClr val="bg1"/>
                </a:solidFill>
              </a:rPr>
              <a:pPr/>
              <a:t>4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87791-3A7C-6139-9570-94F1AA26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C7AC5A-451B-D11A-D27F-CA3834D1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72" y="4561872"/>
            <a:ext cx="3360806" cy="1434697"/>
          </a:xfrm>
          <a:prstGeom prst="rect">
            <a:avLst/>
          </a:prstGeom>
        </p:spPr>
      </p:pic>
      <p:pic>
        <p:nvPicPr>
          <p:cNvPr id="8" name="그림 7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6388C3D-0DFB-EC49-04EB-95D2A602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55" y="935809"/>
            <a:ext cx="5513726" cy="2710254"/>
          </a:xfrm>
          <a:prstGeom prst="rect">
            <a:avLst/>
          </a:prstGeom>
          <a:ln>
            <a:solidFill>
              <a:srgbClr val="00B0F0"/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D2CEB4D-CB11-8987-6D59-543F8FBC7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05811"/>
              </p:ext>
            </p:extLst>
          </p:nvPr>
        </p:nvGraphicFramePr>
        <p:xfrm>
          <a:off x="6096000" y="1021945"/>
          <a:ext cx="5790657" cy="5091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지역여행하단은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kumimoji="0" lang="ko-KR" alt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확인완료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메인화면관리에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들어가있습니다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클릭하면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게시판관리가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열리지않고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메인화면관리안에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서브메뉴로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뜨게해주시고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메뉴정리해주세요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.(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기존처럼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)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확인완료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지역여행하단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개를 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지역여행하단배너로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“3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”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를 표기 삭제해주세요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향후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게시판정보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수정은 </a:t>
                      </a: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게시판관리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게시판리스트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환경설정에 들어가서 게시판명을 변경하시면 됩니다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kumimoji="0" lang="ko-KR" alt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확인완료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D83F8B-1384-BA7E-D258-4DCA4D5E7A8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 </a:t>
            </a:r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>
                <a:solidFill>
                  <a:schemeClr val="bg1"/>
                </a:solidFill>
              </a:rPr>
              <a:t>확인완료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D73A8-BC57-81EA-76F3-99ED42A1511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지역여행하단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F661E-A6CE-8426-AC73-98C147BDC9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73EB31A-D74D-97CD-936D-A4607A0E82CF}"/>
              </a:ext>
            </a:extLst>
          </p:cNvPr>
          <p:cNvCxnSpPr>
            <a:cxnSpLocks/>
          </p:cNvCxnSpPr>
          <p:nvPr/>
        </p:nvCxnSpPr>
        <p:spPr>
          <a:xfrm flipV="1">
            <a:off x="667361" y="1704109"/>
            <a:ext cx="5540300" cy="1664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FAB4A04-AB66-A11B-8D1D-D3FECFDA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CE11497-918E-1619-9D03-CFFA5C99AE3D}"/>
              </a:ext>
            </a:extLst>
          </p:cNvPr>
          <p:cNvSpPr/>
          <p:nvPr/>
        </p:nvSpPr>
        <p:spPr>
          <a:xfrm>
            <a:off x="4464328" y="1597299"/>
            <a:ext cx="458653" cy="1265974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4B44D0-1A9A-FF2B-26C0-D27F7B866274}"/>
              </a:ext>
            </a:extLst>
          </p:cNvPr>
          <p:cNvSpPr txBox="1"/>
          <p:nvPr/>
        </p:nvSpPr>
        <p:spPr>
          <a:xfrm>
            <a:off x="3970687" y="1228575"/>
            <a:ext cx="168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11032D-474C-ED3C-D06B-ABACAB5FABC8}"/>
              </a:ext>
            </a:extLst>
          </p:cNvPr>
          <p:cNvSpPr txBox="1"/>
          <p:nvPr/>
        </p:nvSpPr>
        <p:spPr>
          <a:xfrm>
            <a:off x="1242934" y="4882913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3E22AD9-D9B3-5382-F9A0-5757686652BC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034517" y="4290859"/>
            <a:ext cx="1138112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30DDD4-C429-B397-E717-8ABC8CF41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0C43FCED-7BA5-7332-76C0-5CEEDB976015}"/>
              </a:ext>
            </a:extLst>
          </p:cNvPr>
          <p:cNvCxnSpPr>
            <a:cxnSpLocks/>
          </p:cNvCxnSpPr>
          <p:nvPr/>
        </p:nvCxnSpPr>
        <p:spPr>
          <a:xfrm>
            <a:off x="540396" y="3371532"/>
            <a:ext cx="253931" cy="179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2213A60-B9F2-8864-3866-9609BF3F50E0}"/>
              </a:ext>
            </a:extLst>
          </p:cNvPr>
          <p:cNvSpPr txBox="1"/>
          <p:nvPr/>
        </p:nvSpPr>
        <p:spPr>
          <a:xfrm>
            <a:off x="3163613" y="5200168"/>
            <a:ext cx="236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이메일</a:t>
            </a:r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삭제 공개여부로</a:t>
            </a:r>
            <a:r>
              <a:rPr lang="en-US" altLang="ko-KR" sz="1400" b="1" dirty="0">
                <a:solidFill>
                  <a:srgbClr val="FF0000"/>
                </a:solidFill>
              </a:rPr>
              <a:t>..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48" name="그림 4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0CC841-699C-2A90-3C2F-AE286A945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158" y="5507945"/>
            <a:ext cx="2587829" cy="1445151"/>
          </a:xfrm>
          <a:prstGeom prst="rect">
            <a:avLst/>
          </a:prstGeom>
        </p:spPr>
      </p:pic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6C9FC55-58C7-1C3B-62E4-51B060A40736}"/>
              </a:ext>
            </a:extLst>
          </p:cNvPr>
          <p:cNvCxnSpPr>
            <a:cxnSpLocks/>
          </p:cNvCxnSpPr>
          <p:nvPr/>
        </p:nvCxnSpPr>
        <p:spPr>
          <a:xfrm flipV="1">
            <a:off x="6951634" y="4882913"/>
            <a:ext cx="0" cy="9771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7C735EF-6C2C-96BC-3300-9F4BF727F901}"/>
              </a:ext>
            </a:extLst>
          </p:cNvPr>
          <p:cNvSpPr/>
          <p:nvPr/>
        </p:nvSpPr>
        <p:spPr>
          <a:xfrm>
            <a:off x="1242933" y="4900032"/>
            <a:ext cx="3583167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110129-CCC4-6306-7B32-25693E5F149D}"/>
              </a:ext>
            </a:extLst>
          </p:cNvPr>
          <p:cNvSpPr txBox="1"/>
          <p:nvPr/>
        </p:nvSpPr>
        <p:spPr>
          <a:xfrm>
            <a:off x="5532594" y="5854272"/>
            <a:ext cx="132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8FC93F-7D3C-934C-6796-3F078F3F5485}"/>
              </a:ext>
            </a:extLst>
          </p:cNvPr>
          <p:cNvSpPr txBox="1"/>
          <p:nvPr/>
        </p:nvSpPr>
        <p:spPr>
          <a:xfrm>
            <a:off x="7923327" y="5873380"/>
            <a:ext cx="6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공개여부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6D8488BB-96D4-B7A4-8025-8326596A792C}"/>
              </a:ext>
            </a:extLst>
          </p:cNvPr>
          <p:cNvSpPr/>
          <p:nvPr/>
        </p:nvSpPr>
        <p:spPr>
          <a:xfrm>
            <a:off x="5532594" y="5860072"/>
            <a:ext cx="2443056" cy="50325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405226" y="4924580"/>
            <a:ext cx="2437924" cy="288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/>
              <a:t>게시판은</a:t>
            </a:r>
            <a:endParaRPr lang="en-US" altLang="ko-KR" sz="1000" dirty="0"/>
          </a:p>
          <a:p>
            <a:r>
              <a:rPr lang="ko-KR" altLang="en-US" sz="1000" dirty="0"/>
              <a:t>기존 사이트의 </a:t>
            </a:r>
            <a:r>
              <a:rPr lang="ko-KR" altLang="en-US" sz="1000" dirty="0" err="1"/>
              <a:t>게시판빌더를</a:t>
            </a:r>
            <a:r>
              <a:rPr lang="ko-KR" altLang="en-US" sz="1000" dirty="0"/>
              <a:t> 전부 수정할 수 없습니다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/>
              <a:t>일단 사용하는데  최소한의 불편이 없도록 작업을 했습니다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/>
              <a:t>작성자 항목은 필수 입력이 아니도록 처리했으니 작성자를 입력하지 않아도 등록되도록 처리하였습니다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/>
              <a:t>또한 저희 아이디가 기존 </a:t>
            </a:r>
            <a:r>
              <a:rPr lang="en-US" altLang="ko-KR" sz="1000" dirty="0" err="1"/>
              <a:t>erp</a:t>
            </a:r>
            <a:r>
              <a:rPr lang="ko-KR" altLang="en-US" sz="1000" dirty="0"/>
              <a:t>에서 들어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ko-KR" altLang="en-US" sz="1000" dirty="0"/>
              <a:t>가지 못하는 페이지도 있습니다</a:t>
            </a:r>
            <a:r>
              <a:rPr lang="en-US" altLang="ko-KR" sz="1000" dirty="0"/>
              <a:t>.</a:t>
            </a:r>
            <a:br>
              <a:rPr lang="en-US" altLang="ko-KR" sz="1000" dirty="0"/>
            </a:br>
            <a:r>
              <a:rPr lang="ko-KR" altLang="en-US" sz="1000" dirty="0"/>
              <a:t>이 때문에 기능적으로 확인되지 않는 것도 있습니다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따라서 </a:t>
            </a:r>
            <a:r>
              <a:rPr lang="en-US" altLang="ko-KR" sz="1000" dirty="0"/>
              <a:t>ken </a:t>
            </a:r>
            <a:r>
              <a:rPr lang="ko-KR" altLang="en-US" sz="1000" dirty="0"/>
              <a:t>아이디의 권한을 최고관리자로 </a:t>
            </a:r>
            <a:r>
              <a:rPr lang="ko-KR" altLang="en-US" sz="1000" dirty="0" err="1"/>
              <a:t>부여해주십시요</a:t>
            </a:r>
            <a:r>
              <a:rPr lang="en-US" altLang="ko-KR" sz="1000" dirty="0"/>
              <a:t>. </a:t>
            </a:r>
            <a:r>
              <a:rPr kumimoji="0" lang="ko-KR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확인완료</a:t>
            </a:r>
            <a:endParaRPr lang="en-US" altLang="ko-KR" sz="1000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87F6B61-3164-07B1-F6A5-6966FC6C2DE2}"/>
              </a:ext>
            </a:extLst>
          </p:cNvPr>
          <p:cNvCxnSpPr>
            <a:cxnSpLocks/>
          </p:cNvCxnSpPr>
          <p:nvPr/>
        </p:nvCxnSpPr>
        <p:spPr>
          <a:xfrm>
            <a:off x="4690778" y="2863273"/>
            <a:ext cx="1516883" cy="142758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B5794539-8BC3-C65B-46D4-499E9A2E4B43}"/>
              </a:ext>
            </a:extLst>
          </p:cNvPr>
          <p:cNvSpPr txBox="1">
            <a:spLocks/>
          </p:cNvSpPr>
          <p:nvPr/>
        </p:nvSpPr>
        <p:spPr>
          <a:xfrm>
            <a:off x="9327204" y="42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C5C38-E953-43A3-AEC3-CD908A3DF6B8}" type="slidenum">
              <a:rPr lang="ko-KR" altLang="en-US" smtClean="0">
                <a:solidFill>
                  <a:schemeClr val="bg1"/>
                </a:solidFill>
              </a:rPr>
              <a:pPr/>
              <a:t>5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2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DAD7-FEA5-F15B-44DD-2C4773E9E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라인, 번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0DCC83B-84D4-598D-6A9A-573586E4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85" y="4496015"/>
            <a:ext cx="4111290" cy="139678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099BC9-80E2-F7EF-C5D6-DD732B16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21" y="1052935"/>
            <a:ext cx="5790658" cy="2760916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9CD53EC-B55B-6A69-AAAA-E99933612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8155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모바일메인아이콘메뉴는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57D15A-66AC-CB5B-D433-D5FFA5AD6F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  <a:r>
              <a:rPr lang="en-US" altLang="ko-KR" b="1" dirty="0">
                <a:solidFill>
                  <a:schemeClr val="bg1"/>
                </a:solidFill>
              </a:rPr>
              <a:t> - </a:t>
            </a:r>
            <a:r>
              <a:rPr lang="ko-KR" altLang="en-US" b="1" dirty="0">
                <a:solidFill>
                  <a:schemeClr val="bg1"/>
                </a:solidFill>
              </a:rPr>
              <a:t>확인완료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4EFA2-D3F3-7FDA-8B4F-EF323214B7D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모바일 메인 아이콘메뉴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506FB-02ED-8815-561E-CCF2C604FAD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5D4B689-55D1-B4A1-DD9A-6A0F420B8A0D}"/>
              </a:ext>
            </a:extLst>
          </p:cNvPr>
          <p:cNvCxnSpPr>
            <a:cxnSpLocks/>
          </p:cNvCxnSpPr>
          <p:nvPr/>
        </p:nvCxnSpPr>
        <p:spPr>
          <a:xfrm flipV="1">
            <a:off x="659524" y="1704109"/>
            <a:ext cx="5548137" cy="1608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36EA487D-52E5-1A13-8339-DAA8C6CDF2B3}"/>
              </a:ext>
            </a:extLst>
          </p:cNvPr>
          <p:cNvSpPr/>
          <p:nvPr/>
        </p:nvSpPr>
        <p:spPr>
          <a:xfrm>
            <a:off x="4690778" y="1825552"/>
            <a:ext cx="458653" cy="2137776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4FC22-0B49-F7AB-E30D-65D92EFBE35A}"/>
              </a:ext>
            </a:extLst>
          </p:cNvPr>
          <p:cNvSpPr txBox="1"/>
          <p:nvPr/>
        </p:nvSpPr>
        <p:spPr>
          <a:xfrm>
            <a:off x="4078157" y="1517775"/>
            <a:ext cx="168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808E07-34FC-5DB2-8C06-67903481775C}"/>
              </a:ext>
            </a:extLst>
          </p:cNvPr>
          <p:cNvSpPr txBox="1"/>
          <p:nvPr/>
        </p:nvSpPr>
        <p:spPr>
          <a:xfrm>
            <a:off x="1218111" y="4917151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8E35906-F1BA-4FBF-434E-D8902D2DC397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064696" y="4307978"/>
            <a:ext cx="1138112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E9ECDD-6B37-173B-826B-210DDF2F5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687519A-90E1-FDF3-FE26-6FB98E29BB20}"/>
              </a:ext>
            </a:extLst>
          </p:cNvPr>
          <p:cNvCxnSpPr>
            <a:cxnSpLocks/>
          </p:cNvCxnSpPr>
          <p:nvPr/>
        </p:nvCxnSpPr>
        <p:spPr>
          <a:xfrm>
            <a:off x="405593" y="3354610"/>
            <a:ext cx="253931" cy="179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68C80C-8101-1DAD-3AEB-D6964C224FBE}"/>
              </a:ext>
            </a:extLst>
          </p:cNvPr>
          <p:cNvSpPr txBox="1"/>
          <p:nvPr/>
        </p:nvSpPr>
        <p:spPr>
          <a:xfrm>
            <a:off x="4076109" y="5224928"/>
            <a:ext cx="107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이메일</a:t>
            </a:r>
            <a:r>
              <a:rPr lang="en-US" altLang="ko-KR" sz="1400" b="1" dirty="0">
                <a:solidFill>
                  <a:srgbClr val="FF0000"/>
                </a:solidFill>
              </a:rPr>
              <a:t>?..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6F1E921-F808-68BC-95C3-AE9C47E7E0ED}"/>
              </a:ext>
            </a:extLst>
          </p:cNvPr>
          <p:cNvSpPr/>
          <p:nvPr/>
        </p:nvSpPr>
        <p:spPr>
          <a:xfrm>
            <a:off x="1273112" y="4917151"/>
            <a:ext cx="3583167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5" name="그림 1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04C4FC-B2B2-3519-EF2A-F48AAFA6D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231" y="4465025"/>
            <a:ext cx="5653136" cy="232470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34F655A-31F8-D491-FC86-BE0B85344220}"/>
              </a:ext>
            </a:extLst>
          </p:cNvPr>
          <p:cNvSpPr txBox="1"/>
          <p:nvPr/>
        </p:nvSpPr>
        <p:spPr>
          <a:xfrm>
            <a:off x="5462232" y="5166683"/>
            <a:ext cx="162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5D3F9863-4D53-7669-E88A-0291BAE566DE}"/>
              </a:ext>
            </a:extLst>
          </p:cNvPr>
          <p:cNvSpPr/>
          <p:nvPr/>
        </p:nvSpPr>
        <p:spPr>
          <a:xfrm>
            <a:off x="5462231" y="5183802"/>
            <a:ext cx="4827078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4EB1949-5546-E5F0-4246-B387DFDE0420}"/>
              </a:ext>
            </a:extLst>
          </p:cNvPr>
          <p:cNvCxnSpPr>
            <a:cxnSpLocks/>
          </p:cNvCxnSpPr>
          <p:nvPr/>
        </p:nvCxnSpPr>
        <p:spPr>
          <a:xfrm flipV="1">
            <a:off x="8181107" y="3666836"/>
            <a:ext cx="0" cy="1527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B9FC4B2-D136-E50D-F3AD-4A5455F1A5D7}"/>
              </a:ext>
            </a:extLst>
          </p:cNvPr>
          <p:cNvCxnSpPr>
            <a:cxnSpLocks/>
          </p:cNvCxnSpPr>
          <p:nvPr/>
        </p:nvCxnSpPr>
        <p:spPr>
          <a:xfrm>
            <a:off x="5147219" y="2601686"/>
            <a:ext cx="1286238" cy="2615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814877" y="3735415"/>
            <a:ext cx="2902168" cy="455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>
                <a:solidFill>
                  <a:schemeClr val="tx1"/>
                </a:solidFill>
              </a:rPr>
              <a:t>게시판 </a:t>
            </a:r>
            <a:r>
              <a:rPr lang="ko-KR" altLang="en-US" sz="1000" dirty="0" err="1">
                <a:solidFill>
                  <a:schemeClr val="tx1"/>
                </a:solidFill>
              </a:rPr>
              <a:t>위치변경과</a:t>
            </a:r>
            <a:r>
              <a:rPr lang="ko-KR" altLang="en-US" sz="1000" dirty="0">
                <a:solidFill>
                  <a:schemeClr val="tx1"/>
                </a:solidFill>
              </a:rPr>
              <a:t> 항목 수정 완료하였습니다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000" dirty="0">
                <a:solidFill>
                  <a:schemeClr val="tx1"/>
                </a:solidFill>
              </a:rPr>
              <a:t>(12.30) </a:t>
            </a:r>
            <a:r>
              <a:rPr kumimoji="0" lang="ko-KR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확인완료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10742634" y="3262566"/>
            <a:ext cx="247921" cy="52978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27149" y="1433096"/>
            <a:ext cx="5759508" cy="1900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1">
            <a:extLst>
              <a:ext uri="{FF2B5EF4-FFF2-40B4-BE49-F238E27FC236}">
                <a16:creationId xmlns:a16="http://schemas.microsoft.com/office/drawing/2014/main" id="{B6948110-4A2B-0461-F60A-EF5A15453AD6}"/>
              </a:ext>
            </a:extLst>
          </p:cNvPr>
          <p:cNvSpPr txBox="1">
            <a:spLocks/>
          </p:cNvSpPr>
          <p:nvPr/>
        </p:nvSpPr>
        <p:spPr>
          <a:xfrm>
            <a:off x="9327204" y="42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C5C38-E953-43A3-AEC3-CD908A3DF6B8}" type="slidenum">
              <a:rPr lang="ko-KR" altLang="en-US" smtClean="0">
                <a:solidFill>
                  <a:schemeClr val="bg1"/>
                </a:solidFill>
              </a:rPr>
              <a:pPr/>
              <a:t>6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6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592AD-5E60-9C86-21F6-2D09573EC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49FEA4-3B80-AA4D-F136-E18D8787F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8" y="4185182"/>
            <a:ext cx="3532471" cy="2486002"/>
          </a:xfrm>
          <a:prstGeom prst="rect">
            <a:avLst/>
          </a:prstGeom>
        </p:spPr>
      </p:pic>
      <p:pic>
        <p:nvPicPr>
          <p:cNvPr id="14" name="그림 13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B022D9C-EAD2-6027-375B-14055F64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" y="903365"/>
            <a:ext cx="5844449" cy="31069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BB372FC-FAF8-0D41-F7CB-895D0B623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67835"/>
              </p:ext>
            </p:extLst>
          </p:nvPr>
        </p:nvGraphicFramePr>
        <p:xfrm>
          <a:off x="6096000" y="903366"/>
          <a:ext cx="5790657" cy="585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34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42309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게시판쓰기에서 이미지에 링크버튼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링크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안걸리고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텍스트를 써야만 텍스트에만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링크가 걸립니다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표편집이 안됩니다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표편집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버튼이 없나요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병합이나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삽입등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버튼이 없네요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b="1" u="sng" dirty="0" err="1">
                          <a:solidFill>
                            <a:srgbClr val="FF0000"/>
                          </a:solidFill>
                        </a:rPr>
                        <a:t>기존에디터로</a:t>
                      </a:r>
                      <a:r>
                        <a:rPr lang="ko-KR" altLang="en-US" sz="1500" b="1" u="sng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500" b="1" u="sng" dirty="0" err="1">
                          <a:solidFill>
                            <a:srgbClr val="FF0000"/>
                          </a:solidFill>
                        </a:rPr>
                        <a:t>바꿔달라고하는게</a:t>
                      </a:r>
                      <a:r>
                        <a:rPr lang="ko-KR" altLang="en-US" sz="1500" b="1" u="sng" dirty="0">
                          <a:solidFill>
                            <a:srgbClr val="FF0000"/>
                          </a:solidFill>
                        </a:rPr>
                        <a:t> 아니라</a:t>
                      </a:r>
                      <a:r>
                        <a:rPr lang="en-US" altLang="ko-KR" sz="1500" b="1" u="sng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500" b="1" u="sng" dirty="0">
                          <a:solidFill>
                            <a:srgbClr val="00B0F0"/>
                          </a:solidFill>
                        </a:rPr>
                        <a:t>최소한의 기능인</a:t>
                      </a:r>
                      <a:endParaRPr lang="en-US" altLang="ko-KR" sz="1500" b="1" u="sng" dirty="0">
                        <a:solidFill>
                          <a:srgbClr val="00B0F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b="1" u="sng" dirty="0" err="1">
                          <a:solidFill>
                            <a:srgbClr val="00B0F0"/>
                          </a:solidFill>
                        </a:rPr>
                        <a:t>표편집</a:t>
                      </a:r>
                      <a:r>
                        <a:rPr lang="en-US" altLang="ko-KR" sz="1500" b="1" u="sng" dirty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ko-KR" altLang="en-US" sz="1500" b="1" u="sng" dirty="0">
                          <a:solidFill>
                            <a:srgbClr val="00B0F0"/>
                          </a:solidFill>
                        </a:rPr>
                        <a:t>삽입</a:t>
                      </a:r>
                      <a:r>
                        <a:rPr lang="en-US" altLang="ko-KR" sz="1500" b="1" u="sng" dirty="0">
                          <a:solidFill>
                            <a:srgbClr val="00B0F0"/>
                          </a:solidFill>
                        </a:rPr>
                        <a:t>+</a:t>
                      </a:r>
                      <a:r>
                        <a:rPr lang="ko-KR" altLang="en-US" sz="1500" b="1" u="sng" dirty="0">
                          <a:solidFill>
                            <a:srgbClr val="00B0F0"/>
                          </a:solidFill>
                        </a:rPr>
                        <a:t>병합</a:t>
                      </a:r>
                      <a:r>
                        <a:rPr lang="en-US" altLang="ko-KR" sz="1500" b="1" u="sng" dirty="0">
                          <a:solidFill>
                            <a:srgbClr val="00B0F0"/>
                          </a:solidFill>
                        </a:rPr>
                        <a:t>)</a:t>
                      </a:r>
                      <a:r>
                        <a:rPr lang="ko-KR" altLang="en-US" sz="1500" b="1" u="sng" dirty="0">
                          <a:solidFill>
                            <a:srgbClr val="00B0F0"/>
                          </a:solidFill>
                        </a:rPr>
                        <a:t>과 </a:t>
                      </a:r>
                      <a:r>
                        <a:rPr lang="ko-KR" altLang="en-US" sz="1500" b="1" u="sng" dirty="0" err="1">
                          <a:solidFill>
                            <a:srgbClr val="00B0F0"/>
                          </a:solidFill>
                        </a:rPr>
                        <a:t>이미지링크기능</a:t>
                      </a:r>
                      <a:r>
                        <a:rPr lang="en-US" altLang="ko-KR" sz="1500" b="1" u="sng" dirty="0">
                          <a:solidFill>
                            <a:srgbClr val="00B0F0"/>
                          </a:solidFill>
                        </a:rPr>
                        <a:t>. </a:t>
                      </a:r>
                      <a:r>
                        <a:rPr lang="ko-KR" altLang="en-US" sz="1400" b="1" u="sng" dirty="0">
                          <a:solidFill>
                            <a:srgbClr val="00B0F0"/>
                          </a:solidFill>
                        </a:rPr>
                        <a:t>아예 불가능한가요</a:t>
                      </a:r>
                      <a:r>
                        <a:rPr lang="en-US" altLang="ko-KR" sz="1400" b="1" u="sng" dirty="0">
                          <a:solidFill>
                            <a:srgbClr val="00B0F0"/>
                          </a:solidFill>
                        </a:rPr>
                        <a:t>? ??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선택한 해당 도메인에 사용을 클릭해도 팝업창이 뜨지 않아 미리보기나 확인이 안됩니다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기능 확인 불가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AA03B1B-0D96-F320-1863-DD345138CA8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21B45-15A7-6BFF-7BBF-B4A98AD2D6D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팝업창관리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팝업리스트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FE367-C551-E3C1-6AAC-BAD191B44D4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2DDA1D1-B91A-F06A-691E-2FF013262AAE}"/>
              </a:ext>
            </a:extLst>
          </p:cNvPr>
          <p:cNvCxnSpPr>
            <a:cxnSpLocks/>
          </p:cNvCxnSpPr>
          <p:nvPr/>
        </p:nvCxnSpPr>
        <p:spPr>
          <a:xfrm flipV="1">
            <a:off x="2416629" y="3429000"/>
            <a:ext cx="3866725" cy="1699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2B133C3-2B2F-FDD0-4FE9-CB8796C111AC}"/>
              </a:ext>
            </a:extLst>
          </p:cNvPr>
          <p:cNvSpPr txBox="1"/>
          <p:nvPr/>
        </p:nvSpPr>
        <p:spPr>
          <a:xfrm>
            <a:off x="2416629" y="5203536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안됨</a:t>
            </a: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6917F6B5-EE89-66F4-258E-7FEFDC4D9F0F}"/>
              </a:ext>
            </a:extLst>
          </p:cNvPr>
          <p:cNvCxnSpPr>
            <a:cxnSpLocks/>
          </p:cNvCxnSpPr>
          <p:nvPr/>
        </p:nvCxnSpPr>
        <p:spPr>
          <a:xfrm>
            <a:off x="4437765" y="1261422"/>
            <a:ext cx="1909289" cy="333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0ECBD02-45D4-7C6F-0A26-DE27C895923B}"/>
              </a:ext>
            </a:extLst>
          </p:cNvPr>
          <p:cNvSpPr/>
          <p:nvPr/>
        </p:nvSpPr>
        <p:spPr>
          <a:xfrm>
            <a:off x="2416629" y="1150230"/>
            <a:ext cx="1937658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7" name="그림 16" descr="텍스트, 스크린샷, 웹 페이지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0EF1EF-9941-7F91-CD27-BD3380712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5" r="11079" b="19574"/>
          <a:stretch>
            <a:fillRect/>
          </a:stretch>
        </p:blipFill>
        <p:spPr>
          <a:xfrm>
            <a:off x="5989318" y="4328118"/>
            <a:ext cx="4002844" cy="25298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04FE834-7854-B595-4736-4ABE6FB691DD}"/>
              </a:ext>
            </a:extLst>
          </p:cNvPr>
          <p:cNvSpPr txBox="1"/>
          <p:nvPr/>
        </p:nvSpPr>
        <p:spPr>
          <a:xfrm>
            <a:off x="9201902" y="63883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기존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283354" y="1333850"/>
            <a:ext cx="5461233" cy="1535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992162" y="3745566"/>
            <a:ext cx="1894495" cy="3108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/>
              <a:t>기존은 네이버 스마트에디터라는 에디터를 사용하고 있는데 이 에디터가 </a:t>
            </a:r>
            <a:r>
              <a:rPr lang="en-US" altLang="ko-KR" sz="1000" dirty="0"/>
              <a:t>PHP8</a:t>
            </a:r>
            <a:r>
              <a:rPr lang="ko-KR" altLang="en-US" sz="1000" dirty="0"/>
              <a:t>에서는</a:t>
            </a:r>
            <a:endParaRPr lang="en-US" altLang="ko-KR" sz="1000" dirty="0"/>
          </a:p>
          <a:p>
            <a:r>
              <a:rPr lang="ko-KR" altLang="en-US" sz="1000" dirty="0"/>
              <a:t>환경적요인으로 오류가 많이 발생하고</a:t>
            </a:r>
            <a:r>
              <a:rPr lang="en-US" altLang="ko-KR" sz="1000" dirty="0"/>
              <a:t>, </a:t>
            </a:r>
            <a:r>
              <a:rPr lang="ko-KR" altLang="en-US" sz="1000" dirty="0"/>
              <a:t>몇몇 기능이 불가한</a:t>
            </a:r>
            <a:endParaRPr lang="en-US" altLang="ko-KR" sz="1000" dirty="0"/>
          </a:p>
          <a:p>
            <a:r>
              <a:rPr lang="ko-KR" altLang="en-US" sz="1000" dirty="0"/>
              <a:t>문제가 발생되어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ko-KR" altLang="en-US" sz="1000" dirty="0"/>
              <a:t>좀더 가볍고</a:t>
            </a:r>
            <a:r>
              <a:rPr lang="en-US" altLang="ko-KR" sz="1000" dirty="0"/>
              <a:t>, </a:t>
            </a:r>
            <a:r>
              <a:rPr lang="ko-KR" altLang="en-US" sz="1000" dirty="0"/>
              <a:t>심플한 에디터로 교체했습니다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/>
              <a:t>만약 기존 에디터를 그대로</a:t>
            </a:r>
            <a:endParaRPr lang="en-US" altLang="ko-KR" sz="1000" dirty="0"/>
          </a:p>
          <a:p>
            <a:r>
              <a:rPr lang="ko-KR" altLang="en-US" sz="1000" dirty="0"/>
              <a:t>사용하고 싶다면</a:t>
            </a:r>
            <a:endParaRPr lang="en-US" altLang="ko-KR" sz="1000" dirty="0"/>
          </a:p>
          <a:p>
            <a:r>
              <a:rPr lang="ko-KR" altLang="en-US" sz="1000" dirty="0"/>
              <a:t>모든 에디터를 변경해야 하는 문제가 발생되며</a:t>
            </a:r>
            <a:r>
              <a:rPr lang="en-US" altLang="ko-KR" sz="1000" dirty="0"/>
              <a:t>, </a:t>
            </a:r>
          </a:p>
          <a:p>
            <a:endParaRPr lang="en-US" altLang="ko-KR" sz="1000" dirty="0"/>
          </a:p>
          <a:p>
            <a:r>
              <a:rPr lang="ko-KR" altLang="en-US" sz="1000" dirty="0"/>
              <a:t>수정작업에 시간이 필요합니다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링크는 이미지를 업로드 하고</a:t>
            </a:r>
            <a:r>
              <a:rPr lang="en-US" altLang="ko-KR" sz="1000" dirty="0"/>
              <a:t>, </a:t>
            </a:r>
            <a:br>
              <a:rPr lang="en-US" altLang="ko-KR" sz="1000" dirty="0"/>
            </a:br>
            <a:r>
              <a:rPr lang="ko-KR" altLang="en-US" sz="1000" dirty="0"/>
              <a:t>소스에서 </a:t>
            </a:r>
            <a:r>
              <a:rPr lang="en-US" altLang="ko-KR" sz="1000" dirty="0"/>
              <a:t>&lt;a </a:t>
            </a:r>
            <a:r>
              <a:rPr lang="en-US" altLang="ko-KR" sz="1000" dirty="0" err="1"/>
              <a:t>href</a:t>
            </a:r>
            <a:r>
              <a:rPr lang="en-US" altLang="ko-KR" sz="1000" dirty="0"/>
              <a:t>&gt;</a:t>
            </a:r>
            <a:r>
              <a:rPr lang="ko-KR" altLang="en-US" sz="1000" dirty="0"/>
              <a:t>태그를 이용해 작성해주셔야 </a:t>
            </a:r>
            <a:r>
              <a:rPr lang="ko-KR" altLang="en-US" sz="1000" dirty="0" err="1"/>
              <a:t>할것</a:t>
            </a:r>
            <a:r>
              <a:rPr lang="ko-KR" altLang="en-US" sz="1000" dirty="0"/>
              <a:t> 같습니다</a:t>
            </a:r>
            <a:r>
              <a:rPr lang="en-US" altLang="ko-KR" sz="1000" dirty="0"/>
              <a:t>.</a:t>
            </a:r>
            <a:r>
              <a:rPr lang="ko-KR" altLang="en-US" sz="1000" dirty="0"/>
              <a:t> </a:t>
            </a:r>
            <a:endParaRPr lang="en-US" altLang="ko-KR" sz="1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651DD72-4DFF-9C02-4354-952D5DC2D7AA}"/>
              </a:ext>
            </a:extLst>
          </p:cNvPr>
          <p:cNvSpPr/>
          <p:nvPr/>
        </p:nvSpPr>
        <p:spPr>
          <a:xfrm>
            <a:off x="5747484" y="4758603"/>
            <a:ext cx="2883039" cy="61134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3414D7B-70F2-B9E8-95A7-B1F439643D8C}"/>
              </a:ext>
            </a:extLst>
          </p:cNvPr>
          <p:cNvCxnSpPr>
            <a:cxnSpLocks/>
          </p:cNvCxnSpPr>
          <p:nvPr/>
        </p:nvCxnSpPr>
        <p:spPr>
          <a:xfrm flipV="1">
            <a:off x="5847248" y="3071973"/>
            <a:ext cx="436106" cy="168663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슬라이드 번호 개체 틀 1">
            <a:extLst>
              <a:ext uri="{FF2B5EF4-FFF2-40B4-BE49-F238E27FC236}">
                <a16:creationId xmlns:a16="http://schemas.microsoft.com/office/drawing/2014/main" id="{9FB7E93A-EFE4-1AF1-6F91-99AD3DB2CB91}"/>
              </a:ext>
            </a:extLst>
          </p:cNvPr>
          <p:cNvSpPr txBox="1">
            <a:spLocks/>
          </p:cNvSpPr>
          <p:nvPr/>
        </p:nvSpPr>
        <p:spPr>
          <a:xfrm>
            <a:off x="9327204" y="42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C5C38-E953-43A3-AEC3-CD908A3DF6B8}" type="slidenum">
              <a:rPr lang="ko-KR" altLang="en-US" smtClean="0">
                <a:solidFill>
                  <a:schemeClr val="bg1"/>
                </a:solidFill>
              </a:rPr>
              <a:pPr/>
              <a:t>7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08517F5-0BE3-F8CD-B5F6-1465B46B1796}"/>
              </a:ext>
            </a:extLst>
          </p:cNvPr>
          <p:cNvCxnSpPr>
            <a:cxnSpLocks/>
          </p:cNvCxnSpPr>
          <p:nvPr/>
        </p:nvCxnSpPr>
        <p:spPr>
          <a:xfrm flipH="1" flipV="1">
            <a:off x="9745641" y="3359956"/>
            <a:ext cx="246521" cy="6015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F1EBF9B-0CE5-5A29-3400-ADD0B03E8072}"/>
              </a:ext>
            </a:extLst>
          </p:cNvPr>
          <p:cNvSpPr txBox="1"/>
          <p:nvPr/>
        </p:nvSpPr>
        <p:spPr>
          <a:xfrm>
            <a:off x="1142528" y="4126911"/>
            <a:ext cx="3809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u="sng" dirty="0">
                <a:solidFill>
                  <a:srgbClr val="00B0F0"/>
                </a:solidFill>
              </a:rPr>
              <a:t>모바일버전에서 안됩니다</a:t>
            </a:r>
            <a:r>
              <a:rPr lang="en-US" altLang="ko-KR" b="1" u="sng" dirty="0">
                <a:solidFill>
                  <a:srgbClr val="00B0F0"/>
                </a:solidFill>
              </a:rPr>
              <a:t>(</a:t>
            </a:r>
            <a:r>
              <a:rPr lang="ko-KR" altLang="en-US" b="1" u="sng" dirty="0" err="1">
                <a:solidFill>
                  <a:srgbClr val="00B0F0"/>
                </a:solidFill>
              </a:rPr>
              <a:t>에러남</a:t>
            </a:r>
            <a:r>
              <a:rPr lang="en-US" altLang="ko-KR" b="1" u="sng" dirty="0">
                <a:solidFill>
                  <a:srgbClr val="00B0F0"/>
                </a:solidFill>
              </a:rPr>
              <a:t>).</a:t>
            </a:r>
          </a:p>
          <a:p>
            <a:r>
              <a:rPr lang="ko-KR" altLang="en-US" b="1" u="sng" dirty="0">
                <a:solidFill>
                  <a:srgbClr val="00B0F0"/>
                </a:solidFill>
              </a:rPr>
              <a:t>확인해주세요</a:t>
            </a:r>
            <a:r>
              <a:rPr lang="en-US" altLang="ko-KR" b="1" u="sng" dirty="0">
                <a:solidFill>
                  <a:srgbClr val="00B0F0"/>
                </a:solidFill>
              </a:rPr>
              <a:t>.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ko-KR" altLang="en-US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442C0D10-BF9A-7B41-2381-6FCC6D29266E}"/>
              </a:ext>
            </a:extLst>
          </p:cNvPr>
          <p:cNvCxnSpPr>
            <a:cxnSpLocks/>
          </p:cNvCxnSpPr>
          <p:nvPr/>
        </p:nvCxnSpPr>
        <p:spPr>
          <a:xfrm flipV="1">
            <a:off x="2003915" y="4701653"/>
            <a:ext cx="412714" cy="11519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8311124" y="4940189"/>
            <a:ext cx="1434517" cy="9189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</a:rPr>
              <a:t>네 신규 적용된 웹에디터에는 해당 기능이 없습니다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8772593" y="3294613"/>
            <a:ext cx="377935" cy="163462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520690" y="4701652"/>
            <a:ext cx="1946966" cy="22606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chemeClr val="bg1"/>
                </a:solidFill>
              </a:rPr>
              <a:t>모바일에서 팝업 나오게 하려면</a:t>
            </a:r>
            <a:endParaRPr lang="en-US" altLang="ko-KR" sz="900" dirty="0" smtClean="0">
              <a:solidFill>
                <a:schemeClr val="bg1"/>
              </a:solidFill>
            </a:endParaRPr>
          </a:p>
          <a:p>
            <a:r>
              <a:rPr lang="ko-KR" altLang="en-US" sz="900" dirty="0" err="1" smtClean="0">
                <a:solidFill>
                  <a:schemeClr val="bg1"/>
                </a:solidFill>
              </a:rPr>
              <a:t>모바일용</a:t>
            </a:r>
            <a:r>
              <a:rPr lang="ko-KR" altLang="en-US" sz="900" dirty="0" smtClean="0">
                <a:solidFill>
                  <a:schemeClr val="bg1"/>
                </a:solidFill>
              </a:rPr>
              <a:t> 팝업을 등록해야 합니다</a:t>
            </a:r>
            <a:r>
              <a:rPr lang="en-US" altLang="ko-KR" sz="9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900" dirty="0">
              <a:solidFill>
                <a:schemeClr val="bg1"/>
              </a:solidFill>
            </a:endParaRPr>
          </a:p>
          <a:p>
            <a:r>
              <a:rPr lang="ko-KR" altLang="en-US" sz="900" dirty="0" err="1" smtClean="0">
                <a:solidFill>
                  <a:schemeClr val="bg1"/>
                </a:solidFill>
              </a:rPr>
              <a:t>팝업정보</a:t>
            </a:r>
            <a:r>
              <a:rPr lang="ko-KR" altLang="en-US" sz="900" dirty="0" smtClean="0">
                <a:solidFill>
                  <a:schemeClr val="bg1"/>
                </a:solidFill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</a:rPr>
              <a:t>[</a:t>
            </a:r>
            <a:r>
              <a:rPr lang="ko-KR" altLang="en-US" sz="900" dirty="0" smtClean="0">
                <a:solidFill>
                  <a:schemeClr val="bg1"/>
                </a:solidFill>
              </a:rPr>
              <a:t>선택</a:t>
            </a:r>
            <a:r>
              <a:rPr lang="en-US" altLang="ko-KR" sz="900" dirty="0" smtClean="0">
                <a:solidFill>
                  <a:schemeClr val="bg1"/>
                </a:solidFill>
              </a:rPr>
              <a:t>]</a:t>
            </a:r>
            <a:r>
              <a:rPr lang="ko-KR" altLang="en-US" sz="900" dirty="0" smtClean="0">
                <a:solidFill>
                  <a:schemeClr val="bg1"/>
                </a:solidFill>
              </a:rPr>
              <a:t>항목에</a:t>
            </a:r>
            <a:endParaRPr lang="en-US" altLang="ko-KR" sz="900" dirty="0" smtClean="0">
              <a:solidFill>
                <a:schemeClr val="bg1"/>
              </a:solidFill>
            </a:endParaRPr>
          </a:p>
          <a:p>
            <a:r>
              <a:rPr lang="ko-KR" altLang="en-US" sz="900" dirty="0" smtClean="0">
                <a:solidFill>
                  <a:schemeClr val="bg1"/>
                </a:solidFill>
              </a:rPr>
              <a:t>모바일을 선택하여 신규 등록해야 합니다</a:t>
            </a:r>
            <a:endParaRPr lang="en-US" altLang="ko-KR" sz="900" dirty="0" smtClean="0">
              <a:solidFill>
                <a:schemeClr val="bg1"/>
              </a:solidFill>
            </a:endParaRPr>
          </a:p>
          <a:p>
            <a:endParaRPr lang="en-US" altLang="ko-KR" sz="900" dirty="0">
              <a:solidFill>
                <a:schemeClr val="bg1"/>
              </a:solidFill>
            </a:endParaRPr>
          </a:p>
          <a:p>
            <a:r>
              <a:rPr lang="ko-KR" altLang="en-US" sz="900" dirty="0" smtClean="0">
                <a:solidFill>
                  <a:schemeClr val="bg1"/>
                </a:solidFill>
              </a:rPr>
              <a:t>또한 선택도메인도 </a:t>
            </a:r>
            <a:r>
              <a:rPr lang="en-US" altLang="ko-KR" sz="900" dirty="0" smtClean="0">
                <a:solidFill>
                  <a:schemeClr val="bg1"/>
                </a:solidFill>
                <a:hlinkClick r:id="rId5"/>
              </a:rPr>
              <a:t>www.elegancetour.co.kr</a:t>
            </a:r>
            <a:r>
              <a:rPr lang="en-US" altLang="ko-KR" sz="900" dirty="0" smtClean="0">
                <a:solidFill>
                  <a:schemeClr val="bg1"/>
                </a:solidFill>
              </a:rPr>
              <a:t> </a:t>
            </a:r>
            <a:endParaRPr lang="en-US" altLang="ko-KR" sz="900" dirty="0">
              <a:solidFill>
                <a:schemeClr val="bg1"/>
              </a:solidFill>
            </a:endParaRPr>
          </a:p>
          <a:p>
            <a:r>
              <a:rPr lang="ko-KR" altLang="en-US" sz="900" dirty="0" smtClean="0">
                <a:solidFill>
                  <a:schemeClr val="bg1"/>
                </a:solidFill>
              </a:rPr>
              <a:t>에 대해서도 추가 </a:t>
            </a:r>
            <a:r>
              <a:rPr lang="ko-KR" altLang="en-US" sz="900" dirty="0" err="1" smtClean="0">
                <a:solidFill>
                  <a:schemeClr val="bg1"/>
                </a:solidFill>
              </a:rPr>
              <a:t>등록하셔야합니다</a:t>
            </a:r>
            <a:r>
              <a:rPr lang="en-US" altLang="ko-KR" sz="9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900" dirty="0">
              <a:solidFill>
                <a:schemeClr val="bg1"/>
              </a:solidFill>
            </a:endParaRPr>
          </a:p>
          <a:p>
            <a:r>
              <a:rPr lang="en-US" altLang="ko-KR" sz="900" dirty="0" smtClean="0">
                <a:solidFill>
                  <a:schemeClr val="bg1"/>
                </a:solidFill>
              </a:rPr>
              <a:t>elegancetour.co.kr</a:t>
            </a:r>
            <a:r>
              <a:rPr lang="ko-KR" altLang="en-US" sz="900" dirty="0" smtClean="0">
                <a:solidFill>
                  <a:schemeClr val="bg1"/>
                </a:solidFill>
              </a:rPr>
              <a:t>로 </a:t>
            </a:r>
            <a:r>
              <a:rPr lang="ko-KR" altLang="en-US" sz="900" dirty="0" err="1" smtClean="0">
                <a:solidFill>
                  <a:schemeClr val="bg1"/>
                </a:solidFill>
              </a:rPr>
              <a:t>접속할때도</a:t>
            </a:r>
            <a:r>
              <a:rPr lang="ko-KR" altLang="en-US" sz="900" dirty="0" smtClean="0">
                <a:solidFill>
                  <a:schemeClr val="bg1"/>
                </a:solidFill>
              </a:rPr>
              <a:t> 있지만</a:t>
            </a:r>
            <a:r>
              <a:rPr lang="en-US" altLang="ko-KR" sz="900" dirty="0" smtClean="0">
                <a:solidFill>
                  <a:schemeClr val="bg1"/>
                </a:solidFill>
              </a:rPr>
              <a:t>, </a:t>
            </a:r>
            <a:r>
              <a:rPr lang="en-US" altLang="ko-KR" sz="900" dirty="0" smtClean="0">
                <a:solidFill>
                  <a:schemeClr val="bg1"/>
                </a:solidFill>
                <a:hlinkClick r:id="rId5"/>
              </a:rPr>
              <a:t>www.elegancetour.co.kr</a:t>
            </a:r>
            <a:r>
              <a:rPr lang="ko-KR" altLang="en-US" sz="900" dirty="0" smtClean="0">
                <a:solidFill>
                  <a:schemeClr val="bg1"/>
                </a:solidFill>
              </a:rPr>
              <a:t>로</a:t>
            </a:r>
            <a:endParaRPr lang="en-US" altLang="ko-KR" sz="900" dirty="0" smtClean="0">
              <a:solidFill>
                <a:schemeClr val="bg1"/>
              </a:solidFill>
            </a:endParaRPr>
          </a:p>
          <a:p>
            <a:r>
              <a:rPr lang="ko-KR" altLang="en-US" sz="900" dirty="0" err="1" smtClean="0">
                <a:solidFill>
                  <a:schemeClr val="bg1"/>
                </a:solidFill>
              </a:rPr>
              <a:t>접속할때도</a:t>
            </a:r>
            <a:r>
              <a:rPr lang="ko-KR" altLang="en-US" sz="900" dirty="0" smtClean="0">
                <a:solidFill>
                  <a:schemeClr val="bg1"/>
                </a:solidFill>
              </a:rPr>
              <a:t> 있습니다</a:t>
            </a:r>
            <a:r>
              <a:rPr lang="en-US" altLang="ko-KR" sz="900" dirty="0" smtClean="0">
                <a:solidFill>
                  <a:schemeClr val="bg1"/>
                </a:solidFill>
              </a:rPr>
              <a:t>.</a:t>
            </a:r>
            <a:r>
              <a:rPr lang="ko-KR" altLang="en-US" sz="900" dirty="0" smtClean="0">
                <a:solidFill>
                  <a:schemeClr val="bg1"/>
                </a:solidFill>
              </a:rPr>
              <a:t> 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2457031" y="4416072"/>
            <a:ext cx="1043048" cy="7874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562114" y="4929239"/>
            <a:ext cx="1434517" cy="365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</a:rPr>
              <a:t>최종 수정되었습니다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</a:rPr>
              <a:t>2025. 01. 02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1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8AA7F-6CFA-553F-5742-3014553A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E5543A-62E5-2ADC-186B-A39FA76A7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67" y="876594"/>
            <a:ext cx="1402802" cy="5224928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010FCFA-D6AD-21F1-3FE6-5AB589AF9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00234"/>
              </p:ext>
            </p:extLst>
          </p:nvPr>
        </p:nvGraphicFramePr>
        <p:xfrm>
          <a:off x="6096000" y="903366"/>
          <a:ext cx="5790657" cy="585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34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42309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접속통계관리 팝업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접속통계 소스코드를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뷰티니아에서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받아 카톡으로 드렸었는데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클릭자체가 안되고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처리중</a:t>
                      </a:r>
                      <a: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통계관련</a:t>
                      </a:r>
                      <a:r>
                        <a:rPr lang="ko-KR" altLang="en-US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파일이 총 </a:t>
                      </a:r>
                      <a: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</a:t>
                      </a:r>
                      <a:r>
                        <a:rPr lang="ko-KR" altLang="en-US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개입니다</a:t>
                      </a:r>
                      <a: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ko-KR" altLang="en-US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모든 파일을 </a:t>
                      </a:r>
                      <a: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php5 -&gt; php8</a:t>
                      </a:r>
                      <a:r>
                        <a:rPr lang="ko-KR" altLang="en-US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로 소스 수정해야 해서 작업시간이 걸립니다</a:t>
                      </a:r>
                      <a: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ko-KR" altLang="en-US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작업완료후 별도로 알려드리겠습니다</a:t>
                      </a:r>
                      <a:r>
                        <a:rPr lang="en-US" altLang="ko-KR" sz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4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r>
                        <a:rPr lang="en-US" altLang="ko-KR" sz="1400" b="1" u="sng" dirty="0">
                          <a:solidFill>
                            <a:srgbClr val="00B0F0"/>
                          </a:solidFill>
                        </a:rPr>
                        <a:t>.</a:t>
                      </a:r>
                      <a:endParaRPr lang="ko-KR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852841-40EF-9B23-7D7B-323E8B27779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  <a:r>
              <a:rPr lang="en-US" altLang="ko-KR" b="1" dirty="0">
                <a:solidFill>
                  <a:schemeClr val="bg1"/>
                </a:solidFill>
              </a:rPr>
              <a:t> - </a:t>
            </a:r>
            <a:r>
              <a:rPr lang="ko-KR" altLang="en-US" b="1" dirty="0">
                <a:solidFill>
                  <a:schemeClr val="bg1"/>
                </a:solidFill>
              </a:rPr>
              <a:t>확인완료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4F076-3785-D844-066E-8B281BAF9C6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접속통계관리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D9979-7C64-A965-F333-39B380CFF61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7B463F6-29DD-279E-8435-91C84750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86D0E0-86B7-EA59-BE6A-28BF3CD110A0}"/>
              </a:ext>
            </a:extLst>
          </p:cNvPr>
          <p:cNvSpPr txBox="1"/>
          <p:nvPr/>
        </p:nvSpPr>
        <p:spPr>
          <a:xfrm>
            <a:off x="4579519" y="4722945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안됨</a:t>
            </a: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14B1FE8-02EB-190F-1097-17D201810E21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515397" y="1595091"/>
            <a:ext cx="1831657" cy="3294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5FD1D45-6293-BB3F-CF49-FDD1114115A6}"/>
              </a:ext>
            </a:extLst>
          </p:cNvPr>
          <p:cNvSpPr/>
          <p:nvPr/>
        </p:nvSpPr>
        <p:spPr>
          <a:xfrm>
            <a:off x="2577739" y="4747705"/>
            <a:ext cx="1937658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슬라이드 번호 개체 틀 1">
            <a:extLst>
              <a:ext uri="{FF2B5EF4-FFF2-40B4-BE49-F238E27FC236}">
                <a16:creationId xmlns:a16="http://schemas.microsoft.com/office/drawing/2014/main" id="{43286489-4B65-1C08-D5E1-E74072636C51}"/>
              </a:ext>
            </a:extLst>
          </p:cNvPr>
          <p:cNvSpPr txBox="1">
            <a:spLocks/>
          </p:cNvSpPr>
          <p:nvPr/>
        </p:nvSpPr>
        <p:spPr>
          <a:xfrm>
            <a:off x="9327204" y="42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C5C38-E953-43A3-AEC3-CD908A3DF6B8}" type="slidenum">
              <a:rPr lang="ko-KR" altLang="en-US" smtClean="0">
                <a:solidFill>
                  <a:schemeClr val="bg1"/>
                </a:solidFill>
              </a:rPr>
              <a:pPr/>
              <a:t>8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5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39CA7-E544-C0ED-3498-040DF43C2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웹사이트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EC2BA0-2373-9683-BE55-65CC463E5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3300"/>
            <a:ext cx="5268685" cy="31447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BD1FF21-1316-3C1F-E092-6F278B8A7FA5}"/>
              </a:ext>
            </a:extLst>
          </p:cNvPr>
          <p:cNvSpPr/>
          <p:nvPr/>
        </p:nvSpPr>
        <p:spPr>
          <a:xfrm>
            <a:off x="745805" y="5283329"/>
            <a:ext cx="4522879" cy="22484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3D63D0A-BE74-A4C8-9071-193624A1453F}"/>
              </a:ext>
            </a:extLst>
          </p:cNvPr>
          <p:cNvSpPr/>
          <p:nvPr/>
        </p:nvSpPr>
        <p:spPr>
          <a:xfrm>
            <a:off x="745804" y="6613594"/>
            <a:ext cx="4522879" cy="22484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CBA4B62-89C3-7B99-9020-9FC51CD2F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651833"/>
              </p:ext>
            </p:extLst>
          </p:nvPr>
        </p:nvGraphicFramePr>
        <p:xfrm>
          <a:off x="6096000" y="903366"/>
          <a:ext cx="5790657" cy="585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34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42309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서브배너는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 노출순서가 아닌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 서브해당 메뉴명이 리스트에 노출되어야 합니다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05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05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05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50" baseline="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kumimoji="0" lang="ko-KR" altLang="en-US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확인완료</a:t>
                      </a:r>
                      <a:r>
                        <a:rPr kumimoji="0" lang="en-US" altLang="ko-KR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1050" baseline="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050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공개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비공개 여부 체크하는 게 있어야 합니다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altLang="ko-KR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50" baseline="0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050" baseline="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05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r>
                        <a:rPr lang="en-US" altLang="ko-KR" sz="1050" b="1" u="sng" dirty="0">
                          <a:solidFill>
                            <a:srgbClr val="00B0F0"/>
                          </a:solidFill>
                        </a:rPr>
                        <a:t>.</a:t>
                      </a:r>
                      <a:endParaRPr lang="en-US" altLang="ko-KR" sz="105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서브배너는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 해당 대메뉴나 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해시태그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검색어에 따라 서브페이지에 </a:t>
                      </a: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서브상단이미지가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 노출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나와야합니다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대메뉴나 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해시태그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검색어 키워드 입력하는 곳이 수정페이지에서 없습니다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기존기능 누락 </a:t>
                      </a:r>
                      <a:r>
                        <a:rPr lang="en-US" altLang="ko-KR" sz="1050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05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kumimoji="0" lang="ko-KR" altLang="en-US" sz="16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에디터이미지변경수정하고</a:t>
                      </a:r>
                      <a:r>
                        <a:rPr kumimoji="0" lang="ko-KR" altLang="en-US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계속 </a:t>
                      </a:r>
                      <a:r>
                        <a:rPr kumimoji="0" lang="ko-KR" altLang="en-US" sz="16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수정된이미지로</a:t>
                      </a:r>
                      <a:r>
                        <a:rPr kumimoji="0" lang="ko-KR" altLang="en-US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6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반영되지않아요</a:t>
                      </a:r>
                      <a:r>
                        <a:rPr kumimoji="0" lang="en-US" altLang="ko-KR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확인해주세요</a:t>
                      </a:r>
                      <a:r>
                        <a:rPr kumimoji="0" lang="en-US" altLang="ko-KR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ex) </a:t>
                      </a:r>
                      <a:r>
                        <a:rPr kumimoji="0" lang="ko-KR" altLang="en-US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검색</a:t>
                      </a:r>
                      <a:r>
                        <a:rPr kumimoji="0" lang="en-US" altLang="ko-KR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kumimoji="0" lang="ko-KR" altLang="en-US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일출 반영시간이 </a:t>
                      </a:r>
                      <a:r>
                        <a:rPr kumimoji="0" lang="ko-KR" altLang="en-US" sz="16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오래걸리나요</a:t>
                      </a:r>
                      <a:r>
                        <a:rPr kumimoji="0" lang="en-US" altLang="ko-KR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??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E4FEA0-A019-F52F-7A3F-CFD5A529D1E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4B0BB-6A19-D312-5870-826D675FE71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메인화면관리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 err="1"/>
              <a:t>서브상단이미지게시판</a:t>
            </a:r>
            <a:r>
              <a:rPr lang="ko-KR" altLang="en-US" sz="12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3DDBF-DBD5-3017-70EE-20A4578474F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pic>
        <p:nvPicPr>
          <p:cNvPr id="10" name="그림 9" descr="스크린샷, 텍스트, 소프트웨어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AA7D2E-8610-F6E2-B68F-3B0448EA2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545"/>
            <a:ext cx="5965371" cy="22627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12A4DFC-B8F3-D3A8-078C-D422D351E6F1}"/>
              </a:ext>
            </a:extLst>
          </p:cNvPr>
          <p:cNvSpPr/>
          <p:nvPr/>
        </p:nvSpPr>
        <p:spPr>
          <a:xfrm>
            <a:off x="305343" y="1824761"/>
            <a:ext cx="347800" cy="144551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99DDABE7-7C7B-3EB7-3E68-5570C13D5BEE}"/>
              </a:ext>
            </a:extLst>
          </p:cNvPr>
          <p:cNvCxnSpPr>
            <a:cxnSpLocks/>
          </p:cNvCxnSpPr>
          <p:nvPr/>
        </p:nvCxnSpPr>
        <p:spPr>
          <a:xfrm flipV="1">
            <a:off x="653143" y="1570429"/>
            <a:ext cx="5617571" cy="389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BDC32A-38B8-0B99-F894-325340B41B06}"/>
              </a:ext>
            </a:extLst>
          </p:cNvPr>
          <p:cNvSpPr txBox="1"/>
          <p:nvPr/>
        </p:nvSpPr>
        <p:spPr>
          <a:xfrm>
            <a:off x="109404" y="600412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기존</a:t>
            </a:r>
          </a:p>
        </p:txBody>
      </p:sp>
      <p:pic>
        <p:nvPicPr>
          <p:cNvPr id="28" name="그림 2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40282F-A6D6-8903-ED48-9B0037BC3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61" y="4361007"/>
            <a:ext cx="6834200" cy="3286232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EF9F870-A2C0-51D3-65F6-54BA9636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5FB3A-094D-5AE6-54B6-1F04B4E627F9}"/>
              </a:ext>
            </a:extLst>
          </p:cNvPr>
          <p:cNvSpPr txBox="1"/>
          <p:nvPr/>
        </p:nvSpPr>
        <p:spPr>
          <a:xfrm>
            <a:off x="8437914" y="5085738"/>
            <a:ext cx="342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대메뉴나 </a:t>
            </a:r>
            <a:r>
              <a:rPr lang="en-US" altLang="ko-KR" sz="1400" b="1" dirty="0">
                <a:solidFill>
                  <a:srgbClr val="FF0000"/>
                </a:solidFill>
              </a:rPr>
              <a:t>#</a:t>
            </a:r>
            <a:r>
              <a:rPr lang="ko-KR" altLang="en-US" sz="1400" b="1" dirty="0">
                <a:solidFill>
                  <a:srgbClr val="FF0000"/>
                </a:solidFill>
              </a:rPr>
              <a:t>해시태그</a:t>
            </a:r>
            <a:r>
              <a:rPr lang="en-US" altLang="ko-KR" sz="1400" b="1" dirty="0">
                <a:solidFill>
                  <a:srgbClr val="FF0000"/>
                </a:solidFill>
              </a:rPr>
              <a:t>#</a:t>
            </a:r>
            <a:r>
              <a:rPr lang="ko-KR" altLang="en-US" sz="1400" b="1" dirty="0">
                <a:solidFill>
                  <a:srgbClr val="FF0000"/>
                </a:solidFill>
              </a:rPr>
              <a:t>검색어에 </a:t>
            </a:r>
            <a:r>
              <a:rPr lang="ko-KR" altLang="en-US" sz="1400" b="1" dirty="0" err="1">
                <a:solidFill>
                  <a:srgbClr val="FF0000"/>
                </a:solidFill>
              </a:rPr>
              <a:t>안걸림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177142E5-BA34-A9CD-69B7-8B6ACC6CE6BA}"/>
              </a:ext>
            </a:extLst>
          </p:cNvPr>
          <p:cNvCxnSpPr>
            <a:cxnSpLocks/>
          </p:cNvCxnSpPr>
          <p:nvPr/>
        </p:nvCxnSpPr>
        <p:spPr>
          <a:xfrm flipV="1">
            <a:off x="5268683" y="1570429"/>
            <a:ext cx="1002031" cy="3707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B5C467C-15FC-27A6-FAA7-4201F01CC5DF}"/>
              </a:ext>
            </a:extLst>
          </p:cNvPr>
          <p:cNvSpPr/>
          <p:nvPr/>
        </p:nvSpPr>
        <p:spPr>
          <a:xfrm>
            <a:off x="5439035" y="5471204"/>
            <a:ext cx="6643561" cy="71834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슬라이드 번호 개체 틀 1">
            <a:extLst>
              <a:ext uri="{FF2B5EF4-FFF2-40B4-BE49-F238E27FC236}">
                <a16:creationId xmlns:a16="http://schemas.microsoft.com/office/drawing/2014/main" id="{20C1ECEA-95EE-D1B5-4A6F-CF7F81585160}"/>
              </a:ext>
            </a:extLst>
          </p:cNvPr>
          <p:cNvSpPr txBox="1">
            <a:spLocks/>
          </p:cNvSpPr>
          <p:nvPr/>
        </p:nvSpPr>
        <p:spPr>
          <a:xfrm>
            <a:off x="9327204" y="42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C5C38-E953-43A3-AEC3-CD908A3DF6B8}" type="slidenum">
              <a:rPr lang="ko-KR" altLang="en-US" smtClean="0">
                <a:solidFill>
                  <a:schemeClr val="bg1"/>
                </a:solidFill>
              </a:rPr>
              <a:pPr/>
              <a:t>9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9577861" y="3664612"/>
            <a:ext cx="1434517" cy="365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</a:rPr>
              <a:t>최종 수정되었습니다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7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671</Words>
  <Application>Microsoft Office PowerPoint</Application>
  <PresentationFormat>와이드스크린</PresentationFormat>
  <Paragraphs>176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64</cp:revision>
  <dcterms:created xsi:type="dcterms:W3CDTF">2025-11-14T06:29:01Z</dcterms:created>
  <dcterms:modified xsi:type="dcterms:W3CDTF">2026-01-02T10:59:19Z</dcterms:modified>
</cp:coreProperties>
</file>