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46" r:id="rId2"/>
    <p:sldId id="347" r:id="rId3"/>
    <p:sldId id="350" r:id="rId4"/>
    <p:sldId id="349" r:id="rId5"/>
    <p:sldId id="351" r:id="rId6"/>
    <p:sldId id="348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4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20" autoAdjust="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421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E5864-388C-79A3-92A9-B46008D77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B0BD22D-109D-B289-EC4F-2FA3003E3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94C9469-3F86-15BD-EE5B-924EBE31DB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8311EC8-6090-4629-1030-A040D8D68E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6447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EF7CD-A9B8-86BE-526A-D6614ED7F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6FEC0218-542B-E9F7-1A8F-BEF10A7CBE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1BFAA7A-CAE4-2B50-46C9-EE1DA1E91B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F3059E1-FEC0-3553-A454-033B387625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3578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1CE2D-A3C0-2E9B-ED45-7FC8542DC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7C3D85E0-89C1-4884-3C1D-CEF9A755E1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1878853-ECA3-657F-FC04-6A40E0B8B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1322673-EF4C-FBF2-E19D-B0BF8FBFAF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2334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88926-ED11-F2E4-A296-62BBA4F19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82DD3CD-D8CA-9941-1653-618E42ABA6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705DE8C-7BDF-2C31-5EA0-C00B857CE9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12E8795-B202-34B4-B9C2-9D3FA231EF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205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2025-2026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3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</a:t>
            </a:r>
            <a:r>
              <a:rPr lang="en-US" altLang="ko-KR" sz="3000">
                <a:ea typeface="HY견고딕"/>
              </a:rPr>
              <a:t>2026.1.2.)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2026.1.2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경영기획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53B8-569B-0E69-2CC0-50F182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F7C507-A451-8E60-93B0-37D1D9703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25" y="965423"/>
            <a:ext cx="5901383" cy="40493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2F970C7-6ADC-2FF4-C8CD-08759244CBB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상품관리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97A2-114E-FA4B-FE9C-7D5EA9D6460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상품관리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일반정보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A0F68-774C-0216-93E2-BFC2E3D02C7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D3F4E8-FAC0-89C6-2595-ECDF850F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900580D-9CEF-4A98-7B5D-85623F7EA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539141"/>
              </p:ext>
            </p:extLst>
          </p:nvPr>
        </p:nvGraphicFramePr>
        <p:xfrm>
          <a:off x="6096000" y="793342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상품등록시 투어종류를 체크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안하면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저장이 되지 않도록 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미체크시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투어종류를 꼭 정확하게 체크해주십시오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!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라고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팝업뜨게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해주세요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 (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미체크시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&amp;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부정확체크시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정산에서 에러가 납니다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</a:rPr>
                        <a:t> - 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</a:rPr>
                        <a:t>(26.01.05)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23ED8C2B-FE17-6F6B-C73A-1F5E9B2D1E8F}"/>
              </a:ext>
            </a:extLst>
          </p:cNvPr>
          <p:cNvCxnSpPr>
            <a:cxnSpLocks/>
          </p:cNvCxnSpPr>
          <p:nvPr/>
        </p:nvCxnSpPr>
        <p:spPr>
          <a:xfrm flipV="1">
            <a:off x="4022146" y="1530417"/>
            <a:ext cx="2278723" cy="26276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04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12B0B-B445-5A41-1BF7-B05B531D0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스크린샷, 소프트웨어, 컴퓨터 아이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4C4F141-EE3B-8372-2757-FDE18F41D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74" y="900997"/>
            <a:ext cx="4731619" cy="38866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28D21B-6E28-8D67-208E-6526B29E8F06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상품관리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62416F-3F87-C902-A5AB-03C6867978F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상품관리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상세페이지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7CE0D0-B823-9331-E1F7-5FF85EACF814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6867502-82F2-1CC6-1F25-E45622F8B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C0E815A-A9DB-7D0A-ACB5-FD1AC65C91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793230"/>
              </p:ext>
            </p:extLst>
          </p:nvPr>
        </p:nvGraphicFramePr>
        <p:xfrm>
          <a:off x="6096000" y="793342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썸네일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등록시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기존처럼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1MB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이하 용량제한이 있어야 하는데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10Mb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도 다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업로드됩니다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altLang="ko-KR" sz="12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ko-KR" altLang="en-US" sz="1200" baseline="0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200" baseline="0" dirty="0" smtClean="0">
                          <a:solidFill>
                            <a:srgbClr val="FF0000"/>
                          </a:solidFill>
                        </a:rPr>
                        <a:t>(26.01.05)</a:t>
                      </a:r>
                      <a:endParaRPr lang="en-US" altLang="ko-KR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FF7454AA-F445-7693-E1A3-741F8E2C5B64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3260227" y="1511166"/>
            <a:ext cx="3044320" cy="21626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직사각형 7">
            <a:extLst>
              <a:ext uri="{FF2B5EF4-FFF2-40B4-BE49-F238E27FC236}">
                <a16:creationId xmlns:a16="http://schemas.microsoft.com/office/drawing/2014/main" id="{54BBD1BE-C808-71A7-3792-080996910E8E}"/>
              </a:ext>
            </a:extLst>
          </p:cNvPr>
          <p:cNvSpPr/>
          <p:nvPr/>
        </p:nvSpPr>
        <p:spPr>
          <a:xfrm>
            <a:off x="2134071" y="2968133"/>
            <a:ext cx="1126156" cy="1411361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179461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631B9-4798-22E0-F058-82F4FCA74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 descr="텍스트, 스크린샷, 소프트웨어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9836152-43E5-B675-B685-DF0B1DDFF4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3" y="819469"/>
            <a:ext cx="5864886" cy="33975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22FB188-9B55-ECBC-1072-F1A5467E9CC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상품관리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F1E9AA-6DFC-BAF1-59D0-60123322E196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상품관리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행사등록관리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출발일등록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8AFE44-8356-2A9C-7611-D8C6C479ED26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8E2366D-99DB-B569-71E4-6FE1722AF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C76C957D-70CC-B02D-0AB1-77B7EA31D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339092"/>
              </p:ext>
            </p:extLst>
          </p:nvPr>
        </p:nvGraphicFramePr>
        <p:xfrm>
          <a:off x="6104709" y="810760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출발일등록시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&gt;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일자별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등록때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날짜선택클릭후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생성버튼 누르고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팝업창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닫으면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기존 달력화면이 빈 채로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수정안된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화면이 계속 떠 있습니다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팝업창닫으면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달력화면이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수정된채로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자동바뀌게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해주세요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b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- </a:t>
                      </a:r>
                      <a:r>
                        <a:rPr lang="ko-KR" altLang="en-US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테스트해 본 결과 문제없이 등록됩니다</a:t>
                      </a:r>
                      <a:r>
                        <a:rPr lang="en-US" altLang="ko-KR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</a:t>
                      </a:r>
                      <a:br>
                        <a:rPr lang="en-US" altLang="ko-KR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</a:t>
                      </a:r>
                      <a:r>
                        <a:rPr lang="en-US" altLang="ko-KR" sz="1200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- </a:t>
                      </a:r>
                      <a:r>
                        <a:rPr lang="ko-KR" altLang="en-US" sz="1200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혹시 출발일 </a:t>
                      </a:r>
                      <a:r>
                        <a:rPr lang="ko-KR" altLang="en-US" sz="1200" b="1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등록시의</a:t>
                      </a:r>
                      <a:r>
                        <a:rPr lang="ko-KR" altLang="en-US" sz="1200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화면을 </a:t>
                      </a:r>
                      <a:r>
                        <a:rPr lang="ko-KR" altLang="en-US" sz="1200" b="1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알려주십시요</a:t>
                      </a:r>
                      <a:r>
                        <a:rPr lang="en-US" altLang="ko-KR" sz="1200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</a:t>
                      </a:r>
                      <a:endParaRPr lang="en-US" altLang="ko-KR" sz="12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4" name="직사각형 23">
            <a:extLst>
              <a:ext uri="{FF2B5EF4-FFF2-40B4-BE49-F238E27FC236}">
                <a16:creationId xmlns:a16="http://schemas.microsoft.com/office/drawing/2014/main" id="{09642852-4862-CC90-8F64-5898C3E5D8B2}"/>
              </a:ext>
            </a:extLst>
          </p:cNvPr>
          <p:cNvSpPr/>
          <p:nvPr/>
        </p:nvSpPr>
        <p:spPr>
          <a:xfrm>
            <a:off x="4763589" y="1782618"/>
            <a:ext cx="348343" cy="281313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1" name="그림 10" descr="텍스트, 스크린샷, 번호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FCF4A88-4602-6497-8FD2-FD33B8BD3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905" y="4492367"/>
            <a:ext cx="5126803" cy="236813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46" name="직사각형 45">
            <a:extLst>
              <a:ext uri="{FF2B5EF4-FFF2-40B4-BE49-F238E27FC236}">
                <a16:creationId xmlns:a16="http://schemas.microsoft.com/office/drawing/2014/main" id="{62CF0A0A-1340-5A1E-B2E5-9AB39853858B}"/>
              </a:ext>
            </a:extLst>
          </p:cNvPr>
          <p:cNvSpPr/>
          <p:nvPr/>
        </p:nvSpPr>
        <p:spPr>
          <a:xfrm>
            <a:off x="556173" y="5279463"/>
            <a:ext cx="4868582" cy="144201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FB573663-5CC1-5595-5EE1-20CBD42317CF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4188823" y="2063931"/>
            <a:ext cx="748938" cy="32155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540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55529-624D-17B3-17E0-3EC2064AC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 descr="텍스트, 스크린샷, 소프트웨어, 컴퓨터 아이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BA28B7A-0C26-64DE-A29F-05907BA333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8768" y="911216"/>
            <a:ext cx="5979526" cy="26043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6A5852C-CF15-257E-F06D-81C03F823925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상품관리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D67DF6-6EBB-9B55-30B6-C5EBCE4A808B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상품관리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행사등록관리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일정표등록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7D6B73-ABCD-ABF8-F7F8-34D0C6403A9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D1BB7A5-81D4-CEC4-684A-CA9CDD02A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397097D-0A0D-D746-7E5E-53B5E09AE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748703"/>
              </p:ext>
            </p:extLst>
          </p:nvPr>
        </p:nvGraphicFramePr>
        <p:xfrm>
          <a:off x="6096000" y="793342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간단일정등록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], [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상세일정등록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둘다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팝업기입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후 저장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등록이 안됩니다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b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- </a:t>
                      </a:r>
                      <a:r>
                        <a:rPr lang="ko-KR" altLang="en-US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테스트해 본 결과 문제없이 등록됩니다</a:t>
                      </a:r>
                      <a:r>
                        <a:rPr lang="en-US" altLang="ko-KR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</a:t>
                      </a:r>
                      <a:br>
                        <a:rPr lang="en-US" altLang="ko-KR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</a:t>
                      </a:r>
                      <a:r>
                        <a:rPr lang="en-US" altLang="ko-KR" sz="1200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- </a:t>
                      </a:r>
                      <a:r>
                        <a:rPr lang="ko-KR" altLang="en-US" sz="1200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혹시 출발일 </a:t>
                      </a:r>
                      <a:r>
                        <a:rPr lang="ko-KR" altLang="en-US" sz="1200" b="1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등록시의</a:t>
                      </a:r>
                      <a:r>
                        <a:rPr lang="ko-KR" altLang="en-US" sz="1200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화면을 </a:t>
                      </a:r>
                      <a:r>
                        <a:rPr lang="ko-KR" altLang="en-US" sz="1200" b="1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알려주십시요</a:t>
                      </a:r>
                      <a:r>
                        <a:rPr lang="en-US" altLang="ko-KR" sz="1200" b="1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</a:t>
                      </a: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46" name="직사각형 45">
            <a:extLst>
              <a:ext uri="{FF2B5EF4-FFF2-40B4-BE49-F238E27FC236}">
                <a16:creationId xmlns:a16="http://schemas.microsoft.com/office/drawing/2014/main" id="{2A5E2450-806D-D970-C7BD-F08B76262118}"/>
              </a:ext>
            </a:extLst>
          </p:cNvPr>
          <p:cNvSpPr/>
          <p:nvPr/>
        </p:nvSpPr>
        <p:spPr>
          <a:xfrm>
            <a:off x="4335693" y="3035511"/>
            <a:ext cx="1689721" cy="759068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690BB98F-AAE3-35A9-AC03-718497CDB608}"/>
              </a:ext>
            </a:extLst>
          </p:cNvPr>
          <p:cNvCxnSpPr>
            <a:cxnSpLocks/>
            <a:stCxn id="46" idx="3"/>
          </p:cNvCxnSpPr>
          <p:nvPr/>
        </p:nvCxnSpPr>
        <p:spPr>
          <a:xfrm flipV="1">
            <a:off x="6025414" y="1561672"/>
            <a:ext cx="285287" cy="18533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260AF1CC-7330-2684-2CA4-3C9C827F9FAA}"/>
              </a:ext>
            </a:extLst>
          </p:cNvPr>
          <p:cNvCxnSpPr>
            <a:cxnSpLocks/>
          </p:cNvCxnSpPr>
          <p:nvPr/>
        </p:nvCxnSpPr>
        <p:spPr>
          <a:xfrm flipH="1" flipV="1">
            <a:off x="4510355" y="1782618"/>
            <a:ext cx="914400" cy="101098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52F69BEA-7811-890A-7772-DFBC42052A4C}"/>
              </a:ext>
            </a:extLst>
          </p:cNvPr>
          <p:cNvSpPr/>
          <p:nvPr/>
        </p:nvSpPr>
        <p:spPr>
          <a:xfrm>
            <a:off x="5126803" y="2783594"/>
            <a:ext cx="623283" cy="206491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130914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99F11-3660-A05A-3DFF-73093FA51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4C7686B-3E1C-0387-0450-FADB908BDF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96370"/>
              </p:ext>
            </p:extLst>
          </p:nvPr>
        </p:nvGraphicFramePr>
        <p:xfrm>
          <a:off x="6096000" y="793342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적용대상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&gt;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고객별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지정방식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&gt; [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전체고객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이 없습니다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 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적용대상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&gt;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상품별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카테고리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에서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카테고리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가 없는 경우 카테고리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만 선택되도록 해야함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선택사항이 없는데도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계속 선택하라는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팝업창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뜸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.)</a:t>
                      </a:r>
                      <a:b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1)</a:t>
                      </a: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일전에 말씀을 드렸는데</a:t>
                      </a: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 - 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전체고객에게 쿠폰을 </a:t>
                      </a:r>
                      <a:r>
                        <a:rPr lang="ko-KR" altLang="en-US" sz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발행하는것은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쿠폰신규발행에서는</a:t>
                      </a: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 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전체 고객이 </a:t>
                      </a:r>
                      <a:r>
                        <a:rPr lang="ko-KR" altLang="en-US" sz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몇만건이다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보니</a:t>
                      </a: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, </a:t>
                      </a:r>
                      <a:b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  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페이지 로딩이 </a:t>
                      </a:r>
                      <a:r>
                        <a:rPr lang="ko-KR" altLang="en-US" sz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오래걸리다가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페이지오류를 출력합니다</a:t>
                      </a: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</a:t>
                      </a:r>
                      <a:b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  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따라서 </a:t>
                      </a:r>
                      <a:r>
                        <a:rPr lang="ko-KR" altLang="en-US" sz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전체고객은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불가하다고 </a:t>
                      </a:r>
                      <a:r>
                        <a:rPr lang="ko-KR" altLang="en-US" sz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말씀드린바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있습니다</a:t>
                      </a: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</a:t>
                      </a:r>
                      <a:b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 - 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해결책으로 </a:t>
                      </a:r>
                      <a:r>
                        <a:rPr lang="ko-KR" altLang="en-US" sz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전체고객에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쿠폰을 발송하려면</a:t>
                      </a: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, </a:t>
                      </a:r>
                      <a:b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   </a:t>
                      </a:r>
                      <a:r>
                        <a:rPr lang="ko-KR" altLang="en-US" sz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등록만하고</a:t>
                      </a: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, </a:t>
                      </a:r>
                      <a:r>
                        <a:rPr lang="en-US" altLang="ko-KR" sz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cron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으로 매일 새벽에 발송하는 방법으로 처리해야 합니다</a:t>
                      </a: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</a:t>
                      </a:r>
                      <a:b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     </a:t>
                      </a:r>
                      <a:r>
                        <a:rPr lang="ko-KR" altLang="en-US" sz="12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해당 부분은 유지보수의 </a:t>
                      </a:r>
                      <a:r>
                        <a:rPr lang="ko-KR" altLang="en-US" sz="1200" baseline="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작업부분입니다</a:t>
                      </a:r>
                      <a:r>
                        <a:rPr lang="en-US" altLang="ko-KR" sz="1200" baseline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.</a:t>
                      </a:r>
                      <a:br>
                        <a:rPr lang="en-US" altLang="ko-KR" sz="1200" baseline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rgbClr val="FF0000"/>
                          </a:solidFill>
                        </a:rPr>
                        <a:t>2) </a:t>
                      </a:r>
                      <a:r>
                        <a:rPr lang="ko-KR" altLang="en-US" sz="1200" baseline="0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 descr="텍스트, 스크린샷, 소프트웨어, 컴퓨터 아이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F2C19DF-2B3C-7834-8CB2-83F294700D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5" y="1073728"/>
            <a:ext cx="5807914" cy="36026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B91042F-17AD-006B-D944-00942EC9EBF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홈페이지업무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BEAD88-A6E0-FF22-EB67-0666AF9935C5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홈페이지업무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쿠폰관리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쿠폰 신규발행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7C9A3B-2F34-8610-8A64-6997A327D283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2025.1.2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DAF1D4A-7D2F-9955-1B85-20E45E3B8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A047BE6A-2E98-7A30-EE64-8A68BB9569CB}"/>
              </a:ext>
            </a:extLst>
          </p:cNvPr>
          <p:cNvSpPr/>
          <p:nvPr/>
        </p:nvSpPr>
        <p:spPr>
          <a:xfrm>
            <a:off x="2136808" y="2793604"/>
            <a:ext cx="654518" cy="363482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CC76F54E-56ED-FCFB-631E-B068FC9CB5E0}"/>
              </a:ext>
            </a:extLst>
          </p:cNvPr>
          <p:cNvCxnSpPr>
            <a:cxnSpLocks/>
            <a:stCxn id="46" idx="3"/>
          </p:cNvCxnSpPr>
          <p:nvPr/>
        </p:nvCxnSpPr>
        <p:spPr>
          <a:xfrm flipV="1">
            <a:off x="2791326" y="1501541"/>
            <a:ext cx="3494130" cy="14738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7" name="직선 화살표 연결선 36">
            <a:extLst>
              <a:ext uri="{FF2B5EF4-FFF2-40B4-BE49-F238E27FC236}">
                <a16:creationId xmlns:a16="http://schemas.microsoft.com/office/drawing/2014/main" id="{E5A3DA5A-DCE3-CDAC-7976-5CE0360644A8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4830609" y="1770077"/>
            <a:ext cx="1511271" cy="30155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DD04C818-B879-7642-F535-C55A21D4F3E3}"/>
              </a:ext>
            </a:extLst>
          </p:cNvPr>
          <p:cNvSpPr/>
          <p:nvPr/>
        </p:nvSpPr>
        <p:spPr>
          <a:xfrm>
            <a:off x="4308678" y="4785650"/>
            <a:ext cx="1043862" cy="44254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16" name="그림 15" descr="텍스트, 전자제품, 스크린샷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7316C3B-6DB6-DD1B-18D0-547123DD0B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3774" y="3617675"/>
            <a:ext cx="3174868" cy="322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89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2127</TotalTime>
  <Words>249</Words>
  <Application>Microsoft Office PowerPoint</Application>
  <PresentationFormat>와이드스크린</PresentationFormat>
  <Paragraphs>51</Paragraphs>
  <Slides>6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53</cp:revision>
  <dcterms:created xsi:type="dcterms:W3CDTF">2025-11-14T06:29:01Z</dcterms:created>
  <dcterms:modified xsi:type="dcterms:W3CDTF">2026-01-05T05:14:59Z</dcterms:modified>
</cp:coreProperties>
</file>