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90" r:id="rId14"/>
    <p:sldId id="387" r:id="rId15"/>
    <p:sldId id="388" r:id="rId16"/>
    <p:sldId id="389" r:id="rId17"/>
    <p:sldId id="346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(2025.01.02.)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8F24-CC97-408F-BFD2-C496988E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1C00F-301F-0B50-DF22-1E422BB87C2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9B36C-D6C5-42EF-0212-FDD81528CBA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17F63F8-C710-099E-B605-A608FBE5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2268DDF-6CD1-2245-931E-038F6603B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7889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 수정을 누른 후에 날짜를 변경하라고 날짜를 누르고 선택을 누르면 선택이 되지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(26.01.05)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93FFA29-51FB-7015-CDD2-C8475369A75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A86C6972-8A27-CFB9-3771-FC54B04FA05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D961CB-18F3-A384-FBCE-A4A5587A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3" y="1085992"/>
            <a:ext cx="5790658" cy="2453914"/>
          </a:xfrm>
          <a:prstGeom prst="rect">
            <a:avLst/>
          </a:prstGeom>
        </p:spPr>
      </p:pic>
      <p:pic>
        <p:nvPicPr>
          <p:cNvPr id="10" name="그림 9" descr="텍스트, 소프트웨어, 디스플레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9E8040-562F-A0BC-C211-D0506088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33" y="3798227"/>
            <a:ext cx="5711378" cy="2690441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482E1-0522-31A6-1AA3-2E6571D4486B}"/>
              </a:ext>
            </a:extLst>
          </p:cNvPr>
          <p:cNvCxnSpPr>
            <a:cxnSpLocks/>
          </p:cNvCxnSpPr>
          <p:nvPr/>
        </p:nvCxnSpPr>
        <p:spPr>
          <a:xfrm flipV="1">
            <a:off x="2317687" y="1704109"/>
            <a:ext cx="3902044" cy="1455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B232739-BCF5-C446-A27B-172DB9C81310}"/>
              </a:ext>
            </a:extLst>
          </p:cNvPr>
          <p:cNvCxnSpPr>
            <a:cxnSpLocks/>
          </p:cNvCxnSpPr>
          <p:nvPr/>
        </p:nvCxnSpPr>
        <p:spPr>
          <a:xfrm flipV="1">
            <a:off x="5151422" y="1704109"/>
            <a:ext cx="1068309" cy="3112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3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81EBE-1ED1-4018-96EF-EEC06A50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54D692-A8CF-3683-25E3-63710D40AAB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98457-D628-760A-EAFD-1B515B2AD90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B264E28-CEEE-D263-66E1-A8B82240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7FDCB7F-7FB5-1AE8-34E3-3C2514F1C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1454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예약건이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있는데 탑승자현황에서 나오지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(26.01.05)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10AFCA-8A14-D78A-A8B0-675383A63F7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0FD529D-79CE-2134-FBE4-5D0F298C76F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17D4CB-7DF3-479F-0DF6-18E942F4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6" y="1111968"/>
            <a:ext cx="5874328" cy="4634063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65F5D44-56BC-7E6A-3B41-D3E045941FAD}"/>
              </a:ext>
            </a:extLst>
          </p:cNvPr>
          <p:cNvCxnSpPr>
            <a:cxnSpLocks/>
          </p:cNvCxnSpPr>
          <p:nvPr/>
        </p:nvCxnSpPr>
        <p:spPr>
          <a:xfrm flipV="1">
            <a:off x="3023857" y="1704109"/>
            <a:ext cx="3195874" cy="1002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6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1F2D1-656F-A841-6B09-4C3E77B0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951256-9E73-2970-7A16-50260FFFFAC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F78DC-6C17-6348-6982-01CA40BC63D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37C9393-474E-5C90-F060-A8945E54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F7A3605-6B75-E2D6-FE0A-71DEB9BB4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2276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속초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 가이드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상태로 변경을 해야 하며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정상에서 마감처리를 했을 때 마감처리가 되지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(26.01.05)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6F2D740-4956-669A-EB52-EDBF30BC6A7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F59BB0A-54EE-B24F-081B-19F3EBBCE8B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D66D0E-F0BD-4929-582F-5D6D82DF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" y="1096599"/>
            <a:ext cx="5790657" cy="2624375"/>
          </a:xfrm>
          <a:prstGeom prst="rect">
            <a:avLst/>
          </a:prstGeom>
        </p:spPr>
      </p:pic>
      <p:pic>
        <p:nvPicPr>
          <p:cNvPr id="12" name="그림 11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A77103-6BB0-7C62-622B-916983DA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3981626"/>
            <a:ext cx="5790657" cy="2183783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A8DBD99-31F8-F7B5-BCA6-AA7F0B3B50D5}"/>
              </a:ext>
            </a:extLst>
          </p:cNvPr>
          <p:cNvCxnSpPr>
            <a:cxnSpLocks/>
          </p:cNvCxnSpPr>
          <p:nvPr/>
        </p:nvCxnSpPr>
        <p:spPr>
          <a:xfrm>
            <a:off x="4065006" y="1575303"/>
            <a:ext cx="21552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47773A5-9A6A-6A61-0576-CD80EF256296}"/>
              </a:ext>
            </a:extLst>
          </p:cNvPr>
          <p:cNvCxnSpPr>
            <a:cxnSpLocks/>
          </p:cNvCxnSpPr>
          <p:nvPr/>
        </p:nvCxnSpPr>
        <p:spPr>
          <a:xfrm flipV="1">
            <a:off x="5368705" y="1704109"/>
            <a:ext cx="932507" cy="3449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9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3018E-D31A-A8E8-BC0A-90205F549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C1FB16C-25C9-A870-714A-FD7A7AC00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EF1E88D-B91A-82D8-4785-9A45AF7AAE1A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87028-93AB-148C-DC1F-1380011DFE75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1C60-E17D-3922-77E9-6FF96463820B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(2025.12.26.)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B8B437F-A741-BF87-05DB-FD90E115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63A809C-1344-00FA-6AA9-6C3FA70CBE4C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CDC826B-04BE-2E9D-1890-73DE92EA620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3F02A41-D005-ACFE-F778-873AE39A4A56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023378E-19A9-826D-C0FB-71FFC6C42490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5DC2ED7-3E4E-F345-3413-3FAAC12FF330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E10D330-552E-8FE1-9FFC-D123B3E7B5D6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40C016-BE19-12CE-7F50-DA58D613B5C6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06BDD-700F-F550-8371-4E4F61ED911F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41DC24-7340-9F6B-5C6B-BE28D0A32AC0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12348-376E-C948-3AE2-2330A731488C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7C776-D80F-8844-44BC-7D5008754B3F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10B7B-AD25-185E-F860-B3228DA97837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0FD2A-7E40-1380-1BCE-0A0CEBAB9A96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0A1A78-8FD7-FAAC-B5CB-998EEDC6992B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B2E5B73-AD7C-051C-66A6-71D524318755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6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A2FC-D7E9-263A-1868-B67358C6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E5A9F6-D08E-F9D0-7066-424C36DD7F6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 err="1"/>
              <a:t>탑승지관리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B0487-BBE1-CD40-4E43-BB80EF3776D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E092AF-E05D-D6F0-5559-675951D7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84AD9F3-80CC-D7EF-545E-309F6F60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49551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탑승지관리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목록 색깔이 확실히 구분되어 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저번에 구분에서 색깔 표기 드렸는데 그걸로 설정해주세요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순서 변경 시 드래그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드롭을 하라고 되어있는데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된다면 방법을 적어주세요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944409-404B-A7D4-0997-600827A70EC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0723450-5D5C-FED6-4F9E-170645558ED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DC2788F-F5AC-29AF-211C-EC5FF85A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" y="1194164"/>
            <a:ext cx="5790657" cy="223483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0FE1771-6C08-C779-B238-809055E301CE}"/>
              </a:ext>
            </a:extLst>
          </p:cNvPr>
          <p:cNvCxnSpPr>
            <a:cxnSpLocks/>
          </p:cNvCxnSpPr>
          <p:nvPr/>
        </p:nvCxnSpPr>
        <p:spPr>
          <a:xfrm flipV="1">
            <a:off x="3630440" y="1673932"/>
            <a:ext cx="2612606" cy="76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그림 1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AC89F8-C1F3-5DC6-11BE-A65F297C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9" y="3841242"/>
            <a:ext cx="5790656" cy="2647426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C00394B-2984-C56C-7E5C-EBBD52164ED7}"/>
              </a:ext>
            </a:extLst>
          </p:cNvPr>
          <p:cNvCxnSpPr>
            <a:cxnSpLocks/>
          </p:cNvCxnSpPr>
          <p:nvPr/>
        </p:nvCxnSpPr>
        <p:spPr>
          <a:xfrm flipV="1">
            <a:off x="5075149" y="2465559"/>
            <a:ext cx="1167897" cy="2172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191B-6356-3A0D-EC41-6D64A639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7AA3C1-DCCC-37CD-788E-599F0239ED5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인솔자현황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인솔자등록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C22D5-CDEC-A468-7CD2-DBD4E817E77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8ABE6E1-9700-9124-6FA5-303D40E1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ECD7490-6DF6-8509-CDDE-D55A610D5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7846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인솔자 리스트 부분에서 활동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비활동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종료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보류 되어 있는데 인솔자등록 부분에서는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비활동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부분이 없음 생성 요망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2B5F778-E496-C9C3-58C3-883EB758B43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6AFEFD8-184E-6BE3-9A30-3DA711C4504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ACB2FB-FA90-5D20-47DA-B7B2218E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5" y="1184528"/>
            <a:ext cx="5790657" cy="2491179"/>
          </a:xfrm>
          <a:prstGeom prst="rect">
            <a:avLst/>
          </a:prstGeom>
        </p:spPr>
      </p:pic>
      <p:pic>
        <p:nvPicPr>
          <p:cNvPr id="10" name="그림 9" descr="텍스트, 번호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8EDE20-F629-2A02-CE4D-97DEF56A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15" y="3897562"/>
            <a:ext cx="5790657" cy="2591105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FFE82E6-F3EC-8F21-4481-C2F3819FD13C}"/>
              </a:ext>
            </a:extLst>
          </p:cNvPr>
          <p:cNvCxnSpPr>
            <a:cxnSpLocks/>
          </p:cNvCxnSpPr>
          <p:nvPr/>
        </p:nvCxnSpPr>
        <p:spPr>
          <a:xfrm flipV="1">
            <a:off x="1683945" y="1673932"/>
            <a:ext cx="4559101" cy="326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263570C-7241-818A-8CF5-C109DD4AB485}"/>
              </a:ext>
            </a:extLst>
          </p:cNvPr>
          <p:cNvCxnSpPr>
            <a:cxnSpLocks/>
          </p:cNvCxnSpPr>
          <p:nvPr/>
        </p:nvCxnSpPr>
        <p:spPr>
          <a:xfrm flipV="1">
            <a:off x="5350598" y="1810693"/>
            <a:ext cx="878732" cy="3373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7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86BBE-BC32-BFC5-A391-8B7A624B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B3B26-A16A-175C-CAB5-1685DFDECD2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예약사이트 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B5DDD-E8C7-0BA1-FC8A-FD1D523060F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5B8925-65CC-51C2-2E43-E70BB918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D6B7518-999B-D7CD-D055-2CCEE6555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0580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코드 번호 순서대로 정리해주세요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DE4F1F8-EDBB-80C1-2A22-8E70D629EF3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86FBDE-94CE-5786-8567-C9FF03BACFB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CBA02C-5ACA-68C1-A032-5504BC94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1" y="1534901"/>
            <a:ext cx="5790658" cy="3618989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15F9AE3-7218-D13A-8FF4-581ACAC79D83}"/>
              </a:ext>
            </a:extLst>
          </p:cNvPr>
          <p:cNvCxnSpPr>
            <a:cxnSpLocks/>
          </p:cNvCxnSpPr>
          <p:nvPr/>
        </p:nvCxnSpPr>
        <p:spPr>
          <a:xfrm flipV="1">
            <a:off x="1865014" y="1704109"/>
            <a:ext cx="4300939" cy="2034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6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(2025.12.24.)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5D7FC32-8E9B-5CAB-7EA7-A7896ADA40CC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F8193-6AA2-995F-6DE5-C95BD647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69073-80BA-267C-BDC4-E7C44C55D73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89BFD-066C-501A-22D9-3AD9A95F049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D94C624-D23F-DFDF-2BF9-26026503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9743C05-43CF-E6AE-0E72-CDB03790073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일부터 나오게 설정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역순으로 표기가 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D89907-C45C-8BD6-AC7E-B89CEDBA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2" y="1151254"/>
            <a:ext cx="5660891" cy="533741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7702E44-58C4-836A-683D-4137B46B8CE1}"/>
              </a:ext>
            </a:extLst>
          </p:cNvPr>
          <p:cNvCxnSpPr>
            <a:cxnSpLocks/>
          </p:cNvCxnSpPr>
          <p:nvPr/>
        </p:nvCxnSpPr>
        <p:spPr>
          <a:xfrm flipV="1">
            <a:off x="1495742" y="1783533"/>
            <a:ext cx="4470491" cy="1964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046D6D-ADBE-BF52-C1F5-FD083F52FBF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FCB8189-B846-0DFF-B0E6-F94E7269F09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6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E4603-66B9-9ED4-E99D-E5EC18D5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F71B1C-239E-F7E5-70E1-D78B9784C89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8C4CF-B8CA-69FA-1C07-874F9620F59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E36204-0140-8F4B-7855-BF89A64E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4F5C09F-908B-D23E-97D3-E4BCFD7BF61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예약현황에서 상품을 클릭했을 때 해당 상품에 일반정보가 아닌 기존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처럼 해당 상품의 예약리스트가 나와야 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E8BDEA-C26C-60FE-F9BF-6C8F28F2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91768"/>
            <a:ext cx="5588463" cy="1190117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D10705-7FEF-0DDC-B1D9-E5306E76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" y="2391732"/>
            <a:ext cx="5501219" cy="1964002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602A9A3-53BC-00DF-4429-F74E02700AED}"/>
              </a:ext>
            </a:extLst>
          </p:cNvPr>
          <p:cNvCxnSpPr>
            <a:cxnSpLocks/>
          </p:cNvCxnSpPr>
          <p:nvPr/>
        </p:nvCxnSpPr>
        <p:spPr>
          <a:xfrm flipV="1">
            <a:off x="1358020" y="2651907"/>
            <a:ext cx="3775294" cy="1530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C0ADCF5-5A20-B6B7-4A5A-9F2FC32BF452}"/>
              </a:ext>
            </a:extLst>
          </p:cNvPr>
          <p:cNvCxnSpPr>
            <a:cxnSpLocks/>
          </p:cNvCxnSpPr>
          <p:nvPr/>
        </p:nvCxnSpPr>
        <p:spPr>
          <a:xfrm flipH="1" flipV="1">
            <a:off x="1249378" y="2743200"/>
            <a:ext cx="3666654" cy="1439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BA71B56-AFE4-539D-8995-CC228A635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64" y="4565581"/>
            <a:ext cx="5588463" cy="20466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F4E547-2102-3CCA-372A-FEB4C8F1AE7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7024EF2F-D48C-9D67-6CE9-D91D49172D7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15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F25E-5B90-F24B-3F4B-654DA32B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210E44-3A8F-E2D3-622E-D46CD5B95CD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93BFD-E2DB-BF6D-9B52-D192789297F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F17B191-B5BF-BBD7-8051-CDCA5CBE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7184423-0628-4171-FFA8-908B7EE39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4435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버전에서는 좌석이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에서는 좌석이 나오지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……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해당좌석을 눌렀을 때 정보는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나옴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(2026.01.05)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CE00B15-5A30-41C0-0260-0029650E4C9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183B840-3393-1C1E-058D-796B4BC27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04123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A9F012-6AA8-9573-0DC4-B907BEB07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865412"/>
            <a:ext cx="5743100" cy="2909884"/>
          </a:xfrm>
          <a:prstGeom prst="rect">
            <a:avLst/>
          </a:prstGeom>
        </p:spPr>
      </p:pic>
      <p:pic>
        <p:nvPicPr>
          <p:cNvPr id="7" name="그림 6" descr="전자제품, 텍스트, 스크린샷, 리모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1E7F0C-A79A-BC73-87ED-1AA8EB4F1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4" y="3811591"/>
            <a:ext cx="1998507" cy="2909884"/>
          </a:xfrm>
          <a:prstGeom prst="rect">
            <a:avLst/>
          </a:prstGeom>
        </p:spPr>
      </p:pic>
      <p:pic>
        <p:nvPicPr>
          <p:cNvPr id="10" name="그림 9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65BFA6-0B3C-5B94-31F5-AA8F0ED93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75" y="3858786"/>
            <a:ext cx="1931797" cy="293131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17B94C9-65A7-730F-40D7-3D54C0CD1C54}"/>
              </a:ext>
            </a:extLst>
          </p:cNvPr>
          <p:cNvCxnSpPr>
            <a:cxnSpLocks/>
          </p:cNvCxnSpPr>
          <p:nvPr/>
        </p:nvCxnSpPr>
        <p:spPr>
          <a:xfrm flipV="1">
            <a:off x="2634558" y="1673932"/>
            <a:ext cx="3608488" cy="2345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5C8BA18-3E9F-7591-CDDF-9AA7947BFB0E}"/>
              </a:ext>
            </a:extLst>
          </p:cNvPr>
          <p:cNvCxnSpPr>
            <a:cxnSpLocks/>
          </p:cNvCxnSpPr>
          <p:nvPr/>
        </p:nvCxnSpPr>
        <p:spPr>
          <a:xfrm flipV="1">
            <a:off x="4852657" y="1982709"/>
            <a:ext cx="1390389" cy="1876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그림 21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CC0A84-01F9-297D-ECD2-26171232F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535" y="2439867"/>
            <a:ext cx="5061118" cy="26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CDD94-99D3-83AE-AAB9-2A890288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6CA45E-7EDB-A7F7-1C60-D69FD1A68A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E0398-F439-83EF-ABEE-E5BCB9C9321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962D14D-E979-429B-701E-187D2FD4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37CAE62-4B43-8A39-819C-7E689A59F76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번국도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상품을 예약하였는데 리스트에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8AB053-C115-356C-40E3-8B00FB83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167"/>
            <a:ext cx="5975287" cy="2114751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6B1DC5F-8153-DFDF-82E2-90087979A9AD}"/>
              </a:ext>
            </a:extLst>
          </p:cNvPr>
          <p:cNvCxnSpPr>
            <a:cxnSpLocks/>
          </p:cNvCxnSpPr>
          <p:nvPr/>
        </p:nvCxnSpPr>
        <p:spPr>
          <a:xfrm flipV="1">
            <a:off x="5196689" y="1783533"/>
            <a:ext cx="769544" cy="380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그림 1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F250E2-2E07-5C1D-645D-2759C539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0" y="3429000"/>
            <a:ext cx="5790657" cy="2812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847139-BFE7-FA28-1C38-7E9FC1CEF01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A94248A2-271C-D8BB-820C-25AAF2ED75C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44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2E44-D7B8-6424-5D7F-653E1FC4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F20DB-4241-7E7B-59EC-85B77079CA0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05A3E-427B-D8FB-E615-82855267AE7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06E11AD-6AA4-B977-7EC4-C6FD166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0E25FB0-2429-712C-45BD-BC5A99BCC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619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예약관리 출발일자별로 검색이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49293B4-AB65-C65F-1129-309011015AE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E2C0F70-4A3E-2388-D3E4-AA3E30503A1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857FAD-538D-9969-1005-53D42269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" y="1222096"/>
            <a:ext cx="5888006" cy="3521798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893666C-AAAD-3506-95DA-FC06B934FC1F}"/>
              </a:ext>
            </a:extLst>
          </p:cNvPr>
          <p:cNvCxnSpPr>
            <a:cxnSpLocks/>
          </p:cNvCxnSpPr>
          <p:nvPr/>
        </p:nvCxnSpPr>
        <p:spPr>
          <a:xfrm flipV="1">
            <a:off x="1006855" y="1683945"/>
            <a:ext cx="5205604" cy="2081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E3746A8-7B68-43D7-5741-8FA6B29C1CC3}"/>
              </a:ext>
            </a:extLst>
          </p:cNvPr>
          <p:cNvCxnSpPr>
            <a:cxnSpLocks/>
          </p:cNvCxnSpPr>
          <p:nvPr/>
        </p:nvCxnSpPr>
        <p:spPr>
          <a:xfrm flipV="1">
            <a:off x="1625509" y="1593410"/>
            <a:ext cx="4586950" cy="542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0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AF03-A89D-4E97-18D3-9B422637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D71D16-BFE1-51D0-8AD3-3CEDB0C764C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563CA-221B-2D81-F460-002CF3A5CB4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0D070F-8ACC-8B77-05AA-D719D999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77D5107-8058-6C59-ADD6-D91DF34D7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614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err="1">
                          <a:solidFill>
                            <a:schemeClr val="tx1"/>
                          </a:solidFill>
                        </a:rPr>
                        <a:t>Ctrl+A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전체 선택이 되지 않음 그래서 지울 때 불편함 그 기능이 안되면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표시를 만들어 그걸 누르면 지워지는 기능이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있어야함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DE3DDF3-C6BC-608E-CA41-1ED999FB392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757B0EA0-4BAE-F0E1-4072-DD7A11DE34D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618C1E-EC8D-FBF1-835F-33C18FCE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1202374"/>
            <a:ext cx="5640309" cy="377108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EC6A4FF-F7B8-4954-2C31-16593A7EE94C}"/>
              </a:ext>
            </a:extLst>
          </p:cNvPr>
          <p:cNvCxnSpPr>
            <a:cxnSpLocks/>
          </p:cNvCxnSpPr>
          <p:nvPr/>
        </p:nvCxnSpPr>
        <p:spPr>
          <a:xfrm flipV="1">
            <a:off x="1278458" y="1629624"/>
            <a:ext cx="4742096" cy="452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21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E4504-B0C4-0546-2A88-D292EA1F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D3C976-3085-CFB8-F327-E3F86D755C1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5B67C-9DC8-8800-68BB-E57AFB0C76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3791813-D9E7-3696-253C-1FB70A37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758B314-C161-9847-BA9F-60D2EA9A6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8785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예약자 정보가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60F5DE-ED28-4321-E95D-07D5500DAB0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86B77F89-5085-0C6F-9136-6EB37317FAD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B6BA8E-D2F9-71D3-2B3A-6CB7E313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76126"/>
            <a:ext cx="5660891" cy="3911097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42DC0DC-D009-BF7B-AEEC-9DDB98CE19FD}"/>
              </a:ext>
            </a:extLst>
          </p:cNvPr>
          <p:cNvCxnSpPr>
            <a:cxnSpLocks/>
          </p:cNvCxnSpPr>
          <p:nvPr/>
        </p:nvCxnSpPr>
        <p:spPr>
          <a:xfrm flipV="1">
            <a:off x="3947311" y="1629624"/>
            <a:ext cx="2073243" cy="2353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0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D8ED-6E29-922B-C579-38091274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34B2F6-475F-A714-652B-AB3EC74492D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05F40-1D6E-E187-7A56-B4F768A60C4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6D5474-2F07-3026-9698-4EEFFA8B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2BC0EC0-27A5-9770-06DF-4E31D849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4288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번에 표기가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번을 클릭해서 다른 좌석으로 이동하려고 하는데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BD9318-76E5-A2BA-F20C-5EE5FC65704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4E581251-C2F7-A30F-4B73-B73737654F2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87F7C2-3EA2-B147-780D-7E82DEBDD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8" y="1243746"/>
            <a:ext cx="5287223" cy="465439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4BD194D-66D5-1217-442B-DE56AE7EEB61}"/>
              </a:ext>
            </a:extLst>
          </p:cNvPr>
          <p:cNvCxnSpPr>
            <a:cxnSpLocks/>
          </p:cNvCxnSpPr>
          <p:nvPr/>
        </p:nvCxnSpPr>
        <p:spPr>
          <a:xfrm flipV="1">
            <a:off x="1258432" y="1702051"/>
            <a:ext cx="4837568" cy="2824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34297A9-906E-2A90-4CC4-6A74CBBB5463}"/>
              </a:ext>
            </a:extLst>
          </p:cNvPr>
          <p:cNvCxnSpPr>
            <a:cxnSpLocks/>
          </p:cNvCxnSpPr>
          <p:nvPr/>
        </p:nvCxnSpPr>
        <p:spPr>
          <a:xfrm flipV="1">
            <a:off x="3232087" y="1854451"/>
            <a:ext cx="3016313" cy="2672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5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0627E-992D-D3E9-6781-4A58E1B8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8475D0-13CE-A6BD-9487-183CAA1AE9F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C744D-2FD9-00C0-26F5-D877F7D0E30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BEEEED0-D905-7FE7-58BB-7B62D14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E29AF1B-4AD9-71E3-47C1-5212B6AF7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1347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고객정보가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3269410-2B37-868F-2286-B71DCB13A71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0F813BE-8349-1774-3540-C32BE638F43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4E62C5-BE2F-1067-A015-E2409638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4" y="1122630"/>
            <a:ext cx="5693915" cy="3005750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BE80E8C-619C-97A9-3539-919E0E61E616}"/>
              </a:ext>
            </a:extLst>
          </p:cNvPr>
          <p:cNvCxnSpPr>
            <a:cxnSpLocks/>
          </p:cNvCxnSpPr>
          <p:nvPr/>
        </p:nvCxnSpPr>
        <p:spPr>
          <a:xfrm flipV="1">
            <a:off x="5332491" y="1704109"/>
            <a:ext cx="914400" cy="921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3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0A58-1BA7-AE34-DE0B-C3301D99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5CE1B9-76AF-2B96-32F2-3A3669668B0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AB6C2-FA25-42FC-E793-4D6D000E03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F4B1F0-0219-5A63-D487-8C6AF4CC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68E743C-2FC7-85D4-ADB5-4492D912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7281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탑승처리를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처음과 똑같아서 탑승을 했는지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안했는지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모르겠습니다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탑승표기가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있어야합니다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8B5D0D-850A-49D8-F6D0-907D5EE75ED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4D63972-1474-9E74-7DE5-537CACA0D46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9A8101-607E-D430-4928-EAC2A83D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8" y="1414410"/>
            <a:ext cx="2048682" cy="4680642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6399EF-41C2-5F7E-F9DF-FF99B46A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01" y="1852671"/>
            <a:ext cx="3612332" cy="380412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3EA951F-1BA3-22E0-8EC7-76483FD72834}"/>
              </a:ext>
            </a:extLst>
          </p:cNvPr>
          <p:cNvCxnSpPr>
            <a:cxnSpLocks/>
          </p:cNvCxnSpPr>
          <p:nvPr/>
        </p:nvCxnSpPr>
        <p:spPr>
          <a:xfrm flipV="1">
            <a:off x="3902044" y="1704109"/>
            <a:ext cx="2344847" cy="2560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6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C93F7-48BC-99CB-91AA-71F05B34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513D-040A-3873-AB75-059AF5AAD15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C3709-A025-C988-BDBE-1A4A2985B95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37C535-6A0C-09C9-5BF3-364E259D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7077AF3-51D9-CC38-8869-0E6FBC39D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6461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예약현황에서 상품을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클릭했을때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상품에 대한 일반정보가 아니라 예약리스트가 나와야 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17D185-224F-BABC-8475-F76C08A80E0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11DCAB44-FB55-16D3-85AA-4F79280DD8A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4D7FAA-3718-7C56-837C-AAD7FC75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5606094" cy="3082123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9FFADC-BBEC-F90A-2CE2-49FF9ABB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74" y="4565581"/>
            <a:ext cx="5588463" cy="2046629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DD31A89-602B-0C2F-5283-3D92E4B59381}"/>
              </a:ext>
            </a:extLst>
          </p:cNvPr>
          <p:cNvCxnSpPr>
            <a:cxnSpLocks/>
          </p:cNvCxnSpPr>
          <p:nvPr/>
        </p:nvCxnSpPr>
        <p:spPr>
          <a:xfrm flipV="1">
            <a:off x="2634558" y="1704109"/>
            <a:ext cx="3612333" cy="821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8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93458-A957-CAF5-93F2-728855AF5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60DD83-E6AB-8E12-6B10-0774E3F7961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EDE9B-0457-72DD-984A-12F4DCA9589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8DCBBEB-0343-E3F5-4A3E-38283AEE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86F5CEE-D5BA-65B0-7B2D-D9CEC1AD0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198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번국도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해당상품을 예약 시 좌석 선택을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할때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이미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에는 좌석이 선택이 되어있는데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에서는 선택이 가능하게 표기가 되어있음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E8A7F8C-4135-4D0A-1DB3-5C2D5E9FC94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98268BD2-602E-19A5-4F03-C2D9CB3E8A4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소프트웨어, 컴퓨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5725FC-3C4C-AEE5-07CB-7EAE9284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1" y="1021946"/>
            <a:ext cx="5624564" cy="257228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05E998E-F065-7B22-22A4-EEBF4D84477A}"/>
              </a:ext>
            </a:extLst>
          </p:cNvPr>
          <p:cNvCxnSpPr>
            <a:cxnSpLocks/>
          </p:cNvCxnSpPr>
          <p:nvPr/>
        </p:nvCxnSpPr>
        <p:spPr>
          <a:xfrm flipV="1">
            <a:off x="3720974" y="1704109"/>
            <a:ext cx="2525917" cy="948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그림 14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20E08C-60A8-0D8A-0C57-7951ACD6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3847723"/>
            <a:ext cx="5600642" cy="27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A5BF6-7587-5A92-ABBC-17023CB8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9C8A5-59E3-E0AD-95FB-709293B9BAE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AA68E-F728-F649-F0C4-A7DB5494562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3C2C869-8B07-60E5-E5E8-6E5BC8B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C13F069-5CFF-C82A-06C2-E4FDDDBB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5019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미 입금일시에 자동적으로 아직 취소가 안되는 것 같은데 되는 부분일까요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아직 </a:t>
                      </a:r>
                      <a:r>
                        <a:rPr lang="en-US" altLang="ko-KR" sz="1200" b="1" dirty="0" err="1" smtClean="0">
                          <a:solidFill>
                            <a:schemeClr val="accent1"/>
                          </a:solidFill>
                        </a:rPr>
                        <a:t>cron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작업을 하지 않았습니다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13A1E26-7067-36A2-6271-1C625DB936E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A494574-0ADD-986C-0EBF-4FCBD79D24F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B991CD-1B31-AA77-B0C8-CCA8DBE7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302619"/>
            <a:ext cx="5681186" cy="455833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4626587-0C9F-20E2-5DF7-AA66BD890FFF}"/>
              </a:ext>
            </a:extLst>
          </p:cNvPr>
          <p:cNvCxnSpPr>
            <a:cxnSpLocks/>
          </p:cNvCxnSpPr>
          <p:nvPr/>
        </p:nvCxnSpPr>
        <p:spPr>
          <a:xfrm flipV="1">
            <a:off x="878186" y="1704109"/>
            <a:ext cx="5314384" cy="2795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D22B-4305-C37A-8156-4F0878B7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4D20A5-7C00-D85A-80DA-B8BBB64C0B5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8E109-8CFE-F637-080D-019103E8F8B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6004D1-5554-C9CD-D950-6C72EF3C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E00DC55-B389-9A68-0201-5D0EF1FB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2983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일날에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오픈된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날짜상품이 다 나오는 건가요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다 나온다면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모집중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출발확정으로 이루어져 있던데 한가지만 볼 수 있는 체크박스가 필요합니다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- 1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일 하루로 잡으면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일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버스목록이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나옵니다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예를들어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[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완주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겨울대둔산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설경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+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전주한옥마을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_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테스트상품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] 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일 경우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차량이 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대이기에 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개만 나옵니다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총 예약자는 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명이지만 모두 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호차에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설정되어서 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개만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나오는겁니다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모집상태를 기본과 동일하게 신청을 해야 할 듯합니다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기본이라는것이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무엇을 의미하는 건지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알려주십시요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14A76D8-5864-5B95-FEC2-2059D8A22BAC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F895B6C-1677-6567-27CB-E4EA7020926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A1AB4B-0170-C7B4-E565-F7FC69D3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" y="1156192"/>
            <a:ext cx="5790657" cy="315138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52D1041-109A-EE8D-F102-99063287F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3" y="4681844"/>
            <a:ext cx="3811509" cy="502224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AD8CA74-53CE-22F9-19E6-9934FA4A155A}"/>
              </a:ext>
            </a:extLst>
          </p:cNvPr>
          <p:cNvCxnSpPr>
            <a:cxnSpLocks/>
          </p:cNvCxnSpPr>
          <p:nvPr/>
        </p:nvCxnSpPr>
        <p:spPr>
          <a:xfrm flipV="1">
            <a:off x="3103558" y="1704109"/>
            <a:ext cx="3089557" cy="1962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5970E3B7-E1F2-F4EE-09F3-C9C194E714F2}"/>
              </a:ext>
            </a:extLst>
          </p:cNvPr>
          <p:cNvCxnSpPr>
            <a:cxnSpLocks/>
          </p:cNvCxnSpPr>
          <p:nvPr/>
        </p:nvCxnSpPr>
        <p:spPr>
          <a:xfrm flipV="1">
            <a:off x="3103558" y="2435382"/>
            <a:ext cx="3186670" cy="1367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FF309-3E3A-E544-C119-510EBB41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2A1CD8-14D1-CE45-D086-91A548B1333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9F896-C4CC-B54A-3252-4A8223F3B74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906B54-AC2D-3B3F-44D0-3D181243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60BFC-A4B3-1D74-5B25-14664ACC38A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8288DB1-581A-CF25-0724-9AA4E68462E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CB15ED-824E-6879-C159-C86A0A2C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476674"/>
            <a:ext cx="5516035" cy="4625362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D3760A3-9A38-A16C-F25F-02679E63F1C9}"/>
              </a:ext>
            </a:extLst>
          </p:cNvPr>
          <p:cNvCxnSpPr>
            <a:cxnSpLocks/>
          </p:cNvCxnSpPr>
          <p:nvPr/>
        </p:nvCxnSpPr>
        <p:spPr>
          <a:xfrm flipV="1">
            <a:off x="2860895" y="1704109"/>
            <a:ext cx="3331675" cy="686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E459037-6979-40BE-CFD0-CE38B2A4FE24}"/>
              </a:ext>
            </a:extLst>
          </p:cNvPr>
          <p:cNvCxnSpPr>
            <a:cxnSpLocks/>
          </p:cNvCxnSpPr>
          <p:nvPr/>
        </p:nvCxnSpPr>
        <p:spPr>
          <a:xfrm flipV="1">
            <a:off x="1267485" y="1855960"/>
            <a:ext cx="4828515" cy="2344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F04A018-4D49-3AD2-628B-59E3F742169A}"/>
              </a:ext>
            </a:extLst>
          </p:cNvPr>
          <p:cNvSpPr/>
          <p:nvPr/>
        </p:nvSpPr>
        <p:spPr>
          <a:xfrm>
            <a:off x="416461" y="3069125"/>
            <a:ext cx="234153" cy="2797521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990BC10-B0DE-6596-6BF3-E4A9E92FA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53524"/>
              </p:ext>
            </p:extLst>
          </p:nvPr>
        </p:nvGraphicFramePr>
        <p:xfrm>
          <a:off x="6096000" y="1021945"/>
          <a:ext cx="5790657" cy="456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날짜아무것도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선택안하고 투어종류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또는 당일로 선택을 했을 때 출발일자가 뒤죽박죽으로 나오는데 날짜가 현재기준으로 나오길 요청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예를 들어 오늘은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일이며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일부터 자동적으로 나오게 설정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버스별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예약현황을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클릭이며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기본적으로 클릭한 해당일 기준으로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나와야함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결국 날짜의 기본값을 설정해서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버스별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예약현황에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접속하면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그 기본값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즉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오늘날짜로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목록이 나오도록 해달라는 말씀으로 이해하고 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작업했습니다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순번도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역순이므로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번부터 나오게 변경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요청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예를들어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일 부터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일까지로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출발일자를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설정하고 검색하면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일이 검색됩니다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그럼 순번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번은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일이 되는 것으로 이해하겠습니다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2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0F411-3889-9001-2FA8-7D157778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B941F-FAC2-CCFB-2B8F-97AC8E8AD6B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BFFCD-4811-4CB1-47CC-CDD5F9B290E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A29D051-B3A4-F616-BFA7-CD4C0365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236FCB0-CA16-F775-AE20-C069E21E1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120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비고란에 글을 쓰고 저장을 하고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새로고침을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하면 비고란에 저장된 글이 나타나지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(26.01.05)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560E9F-8E15-A823-E750-A41BA400587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5448A76-B65D-CD54-9CAF-51FD94F05B2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56321C-3DBC-56B3-899D-EC1AB4C90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6" y="1108367"/>
            <a:ext cx="5893805" cy="2795786"/>
          </a:xfrm>
          <a:prstGeom prst="rect">
            <a:avLst/>
          </a:prstGeom>
        </p:spPr>
      </p:pic>
      <p:pic>
        <p:nvPicPr>
          <p:cNvPr id="11" name="그림 10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4B493E-7875-C674-C85F-1ADFC1DB1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6" y="4108098"/>
            <a:ext cx="5893805" cy="2571631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91A3D3C-AB44-737F-4F6B-9C98121CFAA5}"/>
              </a:ext>
            </a:extLst>
          </p:cNvPr>
          <p:cNvCxnSpPr>
            <a:cxnSpLocks/>
          </p:cNvCxnSpPr>
          <p:nvPr/>
        </p:nvCxnSpPr>
        <p:spPr>
          <a:xfrm flipV="1">
            <a:off x="5839485" y="1704109"/>
            <a:ext cx="407406" cy="332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F1BF4B5-9142-D104-0CA0-6AD5F9FE2E34}"/>
              </a:ext>
            </a:extLst>
          </p:cNvPr>
          <p:cNvCxnSpPr>
            <a:cxnSpLocks/>
          </p:cNvCxnSpPr>
          <p:nvPr/>
        </p:nvCxnSpPr>
        <p:spPr>
          <a:xfrm flipV="1">
            <a:off x="5839485" y="1704109"/>
            <a:ext cx="488887" cy="3449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64D2-D0EC-01F2-0898-08B2D2824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7E2604-3B44-1645-6CBF-C50ED499075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CA43C-64CB-6A60-B368-7132B0031C4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D687BD-A54E-813D-4864-4AEB593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E91D40C-1C77-1822-459A-526DE8E20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745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예약인원이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명이라고 되어 있는 클릭해서 들어가보면 인원이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명입니다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인원이 맞지 않습니다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05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05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5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br>
                        <a:rPr lang="ko-KR" altLang="en-US" sz="1050" b="1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05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예약인원은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예약신청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05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예약확정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05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취소신청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한 예약자의 인원으로 계산됩니다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따라서 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완주 </a:t>
                      </a:r>
                      <a:r>
                        <a:rPr lang="ko-KR" altLang="en-US" sz="105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겨울대둔단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설경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_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전주한옥마을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..] 1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월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일자 예약리스트가 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명인 것은 총 </a:t>
                      </a:r>
                      <a:r>
                        <a:rPr lang="ko-KR" altLang="en-US" sz="105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예약건이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건인데 그중 </a:t>
                      </a:r>
                      <a:r>
                        <a:rPr lang="ko-KR" altLang="en-US" sz="105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한건이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예약취소가 되어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총 </a:t>
                      </a:r>
                      <a:r>
                        <a:rPr lang="ko-KR" altLang="en-US" sz="105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예약건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건의 </a:t>
                      </a:r>
                      <a:r>
                        <a:rPr lang="ko-KR" altLang="en-US" sz="105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예약인원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각 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명씩 계산되어 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명으로 나오는 것입니다</a:t>
                      </a:r>
                      <a:r>
                        <a:rPr lang="en-US" altLang="ko-KR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05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5B055F8-451D-97D4-C042-EDD092C312E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49EC718-F3E1-FF76-5126-E81A6DD350E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450FAC7F-CFE3-7661-15C3-38C3662F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9" y="1407290"/>
            <a:ext cx="5790657" cy="1381702"/>
          </a:xfrm>
          <a:prstGeom prst="rect">
            <a:avLst/>
          </a:prstGeom>
        </p:spPr>
      </p:pic>
      <p:pic>
        <p:nvPicPr>
          <p:cNvPr id="8" name="그림 7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ECAE79-9200-76F8-FC0D-37CF0CAC6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2788992"/>
            <a:ext cx="5676523" cy="3480502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3BD486D-7008-1A58-D475-0DB7E1D5AE30}"/>
              </a:ext>
            </a:extLst>
          </p:cNvPr>
          <p:cNvCxnSpPr>
            <a:cxnSpLocks/>
          </p:cNvCxnSpPr>
          <p:nvPr/>
        </p:nvCxnSpPr>
        <p:spPr>
          <a:xfrm flipV="1">
            <a:off x="5069941" y="1704109"/>
            <a:ext cx="1123174" cy="486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4A48695-6D3A-990C-E553-F6410C566170}"/>
              </a:ext>
            </a:extLst>
          </p:cNvPr>
          <p:cNvCxnSpPr>
            <a:cxnSpLocks/>
          </p:cNvCxnSpPr>
          <p:nvPr/>
        </p:nvCxnSpPr>
        <p:spPr>
          <a:xfrm flipV="1">
            <a:off x="4635374" y="1792586"/>
            <a:ext cx="1612062" cy="306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7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6AF0-E03D-2806-EA89-0B5670439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BBB1B0-185F-ED35-354D-44D5ED428E7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B3E73-42DD-F1C6-48FE-E6106697394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8E3BB9-4B4E-BA49-95B0-3B94C275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51A810E-DF0A-EE97-BD62-BB2D1AA1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03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개인 예약수정에서 상담하기를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눌렀을때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기본적으로 고객명과 연락처가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셋팅되지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않습니다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(26.01.05)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0022F23-2B53-4324-5AFD-A78D8E31CFC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B014F70-B6AB-C8A8-A4E7-4E7BA132344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폰트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0772A0-D19F-6D67-A53C-B201EAB6B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2" y="1200150"/>
            <a:ext cx="5790657" cy="1787494"/>
          </a:xfrm>
          <a:prstGeom prst="rect">
            <a:avLst/>
          </a:prstGeom>
        </p:spPr>
      </p:pic>
      <p:pic>
        <p:nvPicPr>
          <p:cNvPr id="11" name="그림 10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E4A365-04F4-602E-A221-08C03DC7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2734146"/>
            <a:ext cx="5461714" cy="3878064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C06D05B-4C15-9576-E796-920F89F858C9}"/>
              </a:ext>
            </a:extLst>
          </p:cNvPr>
          <p:cNvCxnSpPr>
            <a:cxnSpLocks/>
          </p:cNvCxnSpPr>
          <p:nvPr/>
        </p:nvCxnSpPr>
        <p:spPr>
          <a:xfrm flipV="1">
            <a:off x="5585988" y="1704109"/>
            <a:ext cx="607127" cy="423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5D7DDB0-6B3E-1674-95D6-51B12A782D81}"/>
              </a:ext>
            </a:extLst>
          </p:cNvPr>
          <p:cNvCxnSpPr>
            <a:cxnSpLocks/>
          </p:cNvCxnSpPr>
          <p:nvPr/>
        </p:nvCxnSpPr>
        <p:spPr>
          <a:xfrm flipV="1">
            <a:off x="4508626" y="1792586"/>
            <a:ext cx="1738810" cy="1493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DFD2F-56F6-C633-FCDF-B5435824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2CF304-1001-8FD5-1F24-7EE8D7EEE59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B2850-CF51-7B21-97D8-E287BC5B7A3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2403B6-3A0B-13FE-0056-3A3EBB10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0313618-448A-A3B3-FD2A-279C9CECD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7024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SNS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클릭이 되지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(26.01.05)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94CC41F-98A1-87BC-C9AE-9E158561FA5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A212D42-9B3C-6435-43B6-AB6F04FC28A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소프트웨어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1E1E369-8F2E-9045-E16E-83EFD95A9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162050"/>
            <a:ext cx="5470768" cy="453390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228C67D-955C-874C-971B-0A2C38A08E5B}"/>
              </a:ext>
            </a:extLst>
          </p:cNvPr>
          <p:cNvCxnSpPr>
            <a:cxnSpLocks/>
          </p:cNvCxnSpPr>
          <p:nvPr/>
        </p:nvCxnSpPr>
        <p:spPr>
          <a:xfrm flipV="1">
            <a:off x="4309450" y="1704109"/>
            <a:ext cx="1910281" cy="1724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1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837</Words>
  <Application>Microsoft Office PowerPoint</Application>
  <PresentationFormat>와이드스크린</PresentationFormat>
  <Paragraphs>219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48</cp:revision>
  <dcterms:created xsi:type="dcterms:W3CDTF">2025-11-14T06:29:01Z</dcterms:created>
  <dcterms:modified xsi:type="dcterms:W3CDTF">2026-01-05T04:11:54Z</dcterms:modified>
</cp:coreProperties>
</file>