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46" r:id="rId2"/>
    <p:sldId id="347" r:id="rId3"/>
    <p:sldId id="271" r:id="rId4"/>
    <p:sldId id="354" r:id="rId5"/>
    <p:sldId id="349" r:id="rId6"/>
    <p:sldId id="353" r:id="rId7"/>
    <p:sldId id="355" r:id="rId8"/>
    <p:sldId id="350" r:id="rId9"/>
    <p:sldId id="351" r:id="rId10"/>
    <p:sldId id="352" r:id="rId11"/>
    <p:sldId id="356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8553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904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2025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03" y="2635624"/>
            <a:ext cx="111079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3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(2026.1.5.)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5E8E77-795B-0249-13E1-E5EDD70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2409674-2F67-C8F4-EF36-99420FEC3948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9605A71-9694-CC9E-CFD5-CDF2F97493F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13DBD88-BCD7-8508-6FFA-B90762F7D6B0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472E0B0-EC86-8137-F2F2-3C8F5A34E0E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23DFFC1-3A5D-5105-2FE0-A75E4BAFCFD8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00B5EC4-527B-B12F-F6CF-E2E10E53CAB1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448B7A-DDFD-D3AF-0660-3A37DF9B5089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68633-70FA-8992-6234-299B67F5AC31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07817-4DD5-D862-ABCE-D39C6AA2FA38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CCFAB-C95C-1A8B-0230-1AF8C214703B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930074-DF7B-F495-D92A-C9EFD1098744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8CBD8C-5A89-5AA3-1C32-C116612F520E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>
                <a:solidFill>
                  <a:schemeClr val="bg2">
                    <a:lumMod val="50000"/>
                  </a:schemeClr>
                </a:solidFill>
              </a:rPr>
              <a:t>2026.01.05</a:t>
            </a:r>
            <a:endParaRPr lang="en-US" altLang="ko-KR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0A536-E1AD-C275-46DD-D0D48353E8D9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여행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3C763-307E-9B99-8E01-909E1E103E7D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>
                <a:solidFill>
                  <a:schemeClr val="bg2">
                    <a:lumMod val="50000"/>
                  </a:schemeClr>
                </a:solidFill>
              </a:rPr>
              <a:t>서건진</a:t>
            </a:r>
            <a:endParaRPr lang="ko-KR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7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74" y="1021946"/>
            <a:ext cx="2257118" cy="495682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F8C6CF5-55DF-E20D-1BB3-59651BF70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897555"/>
              </p:ext>
            </p:extLst>
          </p:nvPr>
        </p:nvGraphicFramePr>
        <p:xfrm>
          <a:off x="6096000" y="1021945"/>
          <a:ext cx="5790657" cy="5334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129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6. </a:t>
                      </a:r>
                      <a:r>
                        <a:rPr lang="ko-KR" altLang="en-US" sz="14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구버전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예약 페이지 이동</a:t>
                      </a:r>
                    </a:p>
                  </a:txBody>
                  <a:tcPr marT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821480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b="1" baseline="0" dirty="0">
                          <a:solidFill>
                            <a:schemeClr val="tx1"/>
                          </a:solidFill>
                        </a:rPr>
                        <a:t>예약 가능 일자 클릭 후 예약 불가능한 일자 선택 시 예약하기 가능</a:t>
                      </a:r>
                      <a:r>
                        <a:rPr lang="en-US" altLang="ko-KR" sz="1800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800" b="1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800" b="1" baseline="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800" b="1" baseline="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8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21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742487E8-3C7A-11AC-5CFC-3B16BEC4C560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558559" y="2966400"/>
            <a:ext cx="3754318" cy="7791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352" y="1021945"/>
            <a:ext cx="2274409" cy="495682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FE09A1-B484-0626-A0A9-F18DB506CF59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</a:rPr>
              <a:t>회원가입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2523E-1516-9AE3-0184-64966AAF5C0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상품페이지</a:t>
            </a:r>
            <a:r>
              <a:rPr lang="en-US" altLang="ko-KR" sz="1200" b="1" dirty="0"/>
              <a:t>&gt;</a:t>
            </a:r>
            <a:r>
              <a:rPr lang="ko-KR" altLang="en-US" sz="1200" b="1" dirty="0"/>
              <a:t>좌석</a:t>
            </a:r>
            <a:r>
              <a:rPr lang="en-US" altLang="ko-KR" sz="1200" b="1" dirty="0"/>
              <a:t>&gt;</a:t>
            </a:r>
            <a:r>
              <a:rPr lang="ko-KR" altLang="en-US" sz="1200" b="1" dirty="0"/>
              <a:t>예약 페이지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C0F6D0D-2FFB-56D4-E83B-EFAA10F2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10</a:t>
            </a:fld>
            <a:endParaRPr lang="ko-KR" altLang="en-US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606578"/>
              </p:ext>
            </p:extLst>
          </p:nvPr>
        </p:nvGraphicFramePr>
        <p:xfrm>
          <a:off x="380574" y="6106476"/>
          <a:ext cx="2257118" cy="251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0335">
                  <a:extLst>
                    <a:ext uri="{9D8B030D-6E8A-4147-A177-3AD203B41FA5}">
                      <a16:colId xmlns:a16="http://schemas.microsoft.com/office/drawing/2014/main" val="1806563330"/>
                    </a:ext>
                  </a:extLst>
                </a:gridCol>
                <a:gridCol w="1566783">
                  <a:extLst>
                    <a:ext uri="{9D8B030D-6E8A-4147-A177-3AD203B41FA5}">
                      <a16:colId xmlns:a16="http://schemas.microsoft.com/office/drawing/2014/main" val="3477207735"/>
                    </a:ext>
                  </a:extLst>
                </a:gridCol>
              </a:tblGrid>
              <a:tr h="2308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사진</a:t>
                      </a:r>
                      <a:r>
                        <a:rPr lang="en-US" altLang="ko-KR" sz="1050" dirty="0"/>
                        <a:t>7</a:t>
                      </a:r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오류 순서</a:t>
                      </a:r>
                      <a:r>
                        <a:rPr lang="en-US" altLang="ko-KR" sz="1050" dirty="0"/>
                        <a:t>1</a:t>
                      </a:r>
                      <a:endParaRPr lang="ko-KR" alt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855909"/>
                  </a:ext>
                </a:extLst>
              </a:tr>
            </a:tbl>
          </a:graphicData>
        </a:graphic>
      </p:graphicFrame>
      <p:sp>
        <p:nvSpPr>
          <p:cNvPr id="24" name="직사각형 23"/>
          <p:cNvSpPr/>
          <p:nvPr/>
        </p:nvSpPr>
        <p:spPr>
          <a:xfrm>
            <a:off x="2233583" y="2799713"/>
            <a:ext cx="324976" cy="3333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3789817" y="5362289"/>
            <a:ext cx="641506" cy="3333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7" name="표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540439"/>
              </p:ext>
            </p:extLst>
          </p:nvPr>
        </p:nvGraphicFramePr>
        <p:xfrm>
          <a:off x="3027353" y="6106476"/>
          <a:ext cx="2274408" cy="251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8829">
                  <a:extLst>
                    <a:ext uri="{9D8B030D-6E8A-4147-A177-3AD203B41FA5}">
                      <a16:colId xmlns:a16="http://schemas.microsoft.com/office/drawing/2014/main" val="1806563330"/>
                    </a:ext>
                  </a:extLst>
                </a:gridCol>
                <a:gridCol w="1535579">
                  <a:extLst>
                    <a:ext uri="{9D8B030D-6E8A-4147-A177-3AD203B41FA5}">
                      <a16:colId xmlns:a16="http://schemas.microsoft.com/office/drawing/2014/main" val="3477207735"/>
                    </a:ext>
                  </a:extLst>
                </a:gridCol>
              </a:tblGrid>
              <a:tr h="2308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사진</a:t>
                      </a:r>
                      <a:r>
                        <a:rPr lang="en-US" altLang="ko-KR" sz="1050" dirty="0"/>
                        <a:t>8</a:t>
                      </a:r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/>
                        <a:t>오류 순서</a:t>
                      </a:r>
                      <a:r>
                        <a:rPr lang="en-US" altLang="ko-KR" sz="1050" dirty="0"/>
                        <a:t>2</a:t>
                      </a:r>
                      <a:endParaRPr lang="ko-KR" alt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855909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1A2A0F68-774C-0216-93E2-BFC2E3D02C7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 err="1"/>
              <a:t>서건진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2026.01.05</a:t>
            </a:r>
            <a:endParaRPr lang="ko-KR" altLang="en-US" sz="1200" dirty="0"/>
          </a:p>
        </p:txBody>
      </p:sp>
      <p:sp>
        <p:nvSpPr>
          <p:cNvPr id="18" name="직사각형 17"/>
          <p:cNvSpPr/>
          <p:nvPr/>
        </p:nvSpPr>
        <p:spPr>
          <a:xfrm>
            <a:off x="3106955" y="3040035"/>
            <a:ext cx="2115676" cy="13209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742487E8-3C7A-11AC-5CFC-3B16BEC4C560}"/>
              </a:ext>
            </a:extLst>
          </p:cNvPr>
          <p:cNvCxnSpPr>
            <a:cxnSpLocks/>
          </p:cNvCxnSpPr>
          <p:nvPr/>
        </p:nvCxnSpPr>
        <p:spPr>
          <a:xfrm flipV="1">
            <a:off x="4431323" y="3807069"/>
            <a:ext cx="1881554" cy="16705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908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72" y="1021945"/>
            <a:ext cx="2818352" cy="495682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FE09A1-B484-0626-A0A9-F18DB506CF59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</a:rPr>
              <a:t>회원가입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2523E-1516-9AE3-0184-64966AAF5C0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상품페이지</a:t>
            </a:r>
            <a:r>
              <a:rPr lang="en-US" altLang="ko-KR" sz="1200" b="1" dirty="0"/>
              <a:t>&gt;</a:t>
            </a:r>
            <a:r>
              <a:rPr lang="ko-KR" altLang="en-US" sz="1200" b="1" dirty="0"/>
              <a:t>좌석</a:t>
            </a:r>
            <a:r>
              <a:rPr lang="en-US" altLang="ko-KR" sz="1200" b="1" dirty="0"/>
              <a:t>&gt;</a:t>
            </a:r>
            <a:r>
              <a:rPr lang="ko-KR" altLang="en-US" sz="1200" b="1" dirty="0"/>
              <a:t>예약 페이지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F8C6CF5-55DF-E20D-1BB3-59651BF70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965284"/>
              </p:ext>
            </p:extLst>
          </p:nvPr>
        </p:nvGraphicFramePr>
        <p:xfrm>
          <a:off x="6096000" y="1021945"/>
          <a:ext cx="5790657" cy="5334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129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6. </a:t>
                      </a:r>
                      <a:r>
                        <a:rPr lang="ko-KR" altLang="en-US" sz="14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구버전</a:t>
                      </a: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예약 페이지 이동</a:t>
                      </a:r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T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821480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b="1" baseline="0" dirty="0">
                          <a:solidFill>
                            <a:schemeClr val="tx1"/>
                          </a:solidFill>
                        </a:rPr>
                        <a:t>예약할 시</a:t>
                      </a:r>
                      <a:r>
                        <a:rPr lang="en-US" altLang="ko-KR" sz="1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800" b="1" baseline="0" dirty="0" err="1">
                          <a:solidFill>
                            <a:schemeClr val="tx1"/>
                          </a:solidFill>
                        </a:rPr>
                        <a:t>구버전</a:t>
                      </a:r>
                      <a:r>
                        <a:rPr lang="ko-KR" altLang="en-US" sz="1800" b="1" baseline="0" dirty="0">
                          <a:solidFill>
                            <a:schemeClr val="tx1"/>
                          </a:solidFill>
                        </a:rPr>
                        <a:t> 예약 페이지로 이동</a:t>
                      </a:r>
                      <a:r>
                        <a:rPr lang="en-US" altLang="ko-KR" sz="1800" b="1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b="1" baseline="0" dirty="0">
                          <a:solidFill>
                            <a:schemeClr val="tx1"/>
                          </a:solidFill>
                        </a:rPr>
                        <a:t>예약은 </a:t>
                      </a:r>
                      <a:r>
                        <a:rPr lang="ko-KR" altLang="en-US" sz="1800" b="1" baseline="0" dirty="0" err="1">
                          <a:solidFill>
                            <a:schemeClr val="tx1"/>
                          </a:solidFill>
                        </a:rPr>
                        <a:t>가능일자</a:t>
                      </a:r>
                      <a:r>
                        <a:rPr lang="ko-KR" altLang="en-US" sz="1800" b="1" baseline="0" dirty="0">
                          <a:solidFill>
                            <a:schemeClr val="tx1"/>
                          </a:solidFill>
                        </a:rPr>
                        <a:t> 기준으로 진행</a:t>
                      </a:r>
                      <a:r>
                        <a:rPr lang="en-US" altLang="ko-KR" sz="1800" b="1" baseline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altLang="ko-KR" sz="1800" b="1" baseline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800" b="1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800" b="1" baseline="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800" b="1" baseline="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800" b="1" baseline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800" b="1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800" b="1" baseline="0" dirty="0" smtClean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800" b="1" baseline="0" dirty="0" smtClean="0">
                          <a:solidFill>
                            <a:srgbClr val="0070C0"/>
                          </a:solidFill>
                        </a:rPr>
                        <a:t>해당 오류는 </a:t>
                      </a:r>
                      <a:r>
                        <a:rPr lang="ko-KR" altLang="en-US" sz="1800" b="1" baseline="0" dirty="0" err="1" smtClean="0">
                          <a:solidFill>
                            <a:srgbClr val="0070C0"/>
                          </a:solidFill>
                        </a:rPr>
                        <a:t>예약불가능</a:t>
                      </a:r>
                      <a:r>
                        <a:rPr lang="ko-KR" altLang="en-US" sz="1800" b="1" baseline="0" dirty="0" smtClean="0">
                          <a:solidFill>
                            <a:srgbClr val="0070C0"/>
                          </a:solidFill>
                        </a:rPr>
                        <a:t> 날짜를 </a:t>
                      </a:r>
                      <a:r>
                        <a:rPr lang="ko-KR" altLang="en-US" sz="1800" b="1" baseline="0" dirty="0" err="1" smtClean="0">
                          <a:solidFill>
                            <a:srgbClr val="0070C0"/>
                          </a:solidFill>
                        </a:rPr>
                        <a:t>선택했을때</a:t>
                      </a:r>
                      <a:r>
                        <a:rPr lang="ko-KR" altLang="en-US" sz="1800" b="1" baseline="0" dirty="0" smtClean="0">
                          <a:solidFill>
                            <a:srgbClr val="0070C0"/>
                          </a:solidFill>
                        </a:rPr>
                        <a:t> 나오는 문제로서</a:t>
                      </a:r>
                      <a:r>
                        <a:rPr lang="en-US" altLang="ko-KR" sz="1800" b="1" baseline="0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ko-KR" altLang="en-US" sz="1800" b="1" baseline="0" dirty="0" smtClean="0">
                          <a:solidFill>
                            <a:srgbClr val="0070C0"/>
                          </a:solidFill>
                        </a:rPr>
                        <a:t>현재 </a:t>
                      </a:r>
                      <a:r>
                        <a:rPr lang="ko-KR" altLang="en-US" sz="1800" b="1" baseline="0" dirty="0" err="1" smtClean="0">
                          <a:solidFill>
                            <a:srgbClr val="0070C0"/>
                          </a:solidFill>
                        </a:rPr>
                        <a:t>예약불가능</a:t>
                      </a:r>
                      <a:r>
                        <a:rPr lang="ko-KR" altLang="en-US" sz="1800" b="1" baseline="0" dirty="0" smtClean="0">
                          <a:solidFill>
                            <a:srgbClr val="0070C0"/>
                          </a:solidFill>
                        </a:rPr>
                        <a:t> 날짜를 선택하면 </a:t>
                      </a:r>
                      <a:r>
                        <a:rPr lang="ko-KR" altLang="en-US" sz="1800" b="1" baseline="0" dirty="0" err="1" smtClean="0">
                          <a:solidFill>
                            <a:srgbClr val="0070C0"/>
                          </a:solidFill>
                        </a:rPr>
                        <a:t>좌석보기</a:t>
                      </a:r>
                      <a:r>
                        <a:rPr lang="ko-KR" altLang="en-US" sz="1800" b="1" baseline="0" dirty="0" smtClean="0">
                          <a:solidFill>
                            <a:srgbClr val="0070C0"/>
                          </a:solidFill>
                        </a:rPr>
                        <a:t> 및 예약하기가 안되게끔 처리하였습니다</a:t>
                      </a:r>
                      <a:r>
                        <a:rPr lang="en-US" altLang="ko-KR" sz="1800" b="1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ko-KR" sz="1800" b="1" baseline="0" dirty="0">
                        <a:solidFill>
                          <a:srgbClr val="0070C0"/>
                        </a:solidFill>
                      </a:endParaRPr>
                    </a:p>
                  </a:txBody>
                  <a:tcPr marL="21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C0F6D0D-2FFB-56D4-E83B-EFAA10F2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11</a:t>
            </a:fld>
            <a:endParaRPr lang="ko-KR" altLang="en-US"/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030768"/>
              </p:ext>
            </p:extLst>
          </p:nvPr>
        </p:nvGraphicFramePr>
        <p:xfrm>
          <a:off x="611172" y="6106476"/>
          <a:ext cx="2818352" cy="251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2855">
                  <a:extLst>
                    <a:ext uri="{9D8B030D-6E8A-4147-A177-3AD203B41FA5}">
                      <a16:colId xmlns:a16="http://schemas.microsoft.com/office/drawing/2014/main" val="1806563330"/>
                    </a:ext>
                  </a:extLst>
                </a:gridCol>
                <a:gridCol w="1945497">
                  <a:extLst>
                    <a:ext uri="{9D8B030D-6E8A-4147-A177-3AD203B41FA5}">
                      <a16:colId xmlns:a16="http://schemas.microsoft.com/office/drawing/2014/main" val="3477207735"/>
                    </a:ext>
                  </a:extLst>
                </a:gridCol>
              </a:tblGrid>
              <a:tr h="2308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사진</a:t>
                      </a:r>
                      <a:r>
                        <a:rPr lang="en-US" altLang="ko-KR" sz="1050" dirty="0"/>
                        <a:t>9</a:t>
                      </a:r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/>
                        <a:t>오류 순서</a:t>
                      </a:r>
                      <a:r>
                        <a:rPr lang="en-US" altLang="ko-KR" sz="1050" dirty="0"/>
                        <a:t>3</a:t>
                      </a:r>
                      <a:endParaRPr lang="ko-KR" alt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855909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1A2A0F68-774C-0216-93E2-BFC2E3D02C7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 err="1"/>
              <a:t>서건진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2026.01.05</a:t>
            </a:r>
            <a:endParaRPr lang="ko-KR" altLang="en-US" sz="1200" dirty="0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742487E8-3C7A-11AC-5CFC-3B16BEC4C560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3429524" y="3500357"/>
            <a:ext cx="2883353" cy="2715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294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553B8-569B-0E69-2CC0-50F18230F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F970C7-6ADC-2FF4-C8CD-08759244CBB4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</a:rPr>
              <a:t>회원가입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B97A2-114E-FA4B-FE9C-7D5EA9D64600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Android </a:t>
            </a:r>
            <a:r>
              <a:rPr lang="ko-KR" altLang="en-US" sz="1200" b="1" dirty="0"/>
              <a:t>모바일 회원가입</a:t>
            </a:r>
            <a:r>
              <a:rPr lang="en-US" altLang="ko-KR" sz="1200" b="1" dirty="0"/>
              <a:t>&gt;</a:t>
            </a:r>
            <a:r>
              <a:rPr lang="ko-KR" altLang="en-US" sz="1200" b="1" dirty="0"/>
              <a:t>회원가입 페이지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2A0F68-774C-0216-93E2-BFC2E3D02C7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 err="1"/>
              <a:t>서건진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2026.01.05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4D3F4E8-FAC0-89C6-2595-ECDF850F4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900580D-9CEF-4A98-7B5D-85623F7EA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807308"/>
              </p:ext>
            </p:extLst>
          </p:nvPr>
        </p:nvGraphicFramePr>
        <p:xfrm>
          <a:off x="6054572" y="1021944"/>
          <a:ext cx="5832086" cy="5334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086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129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회원가입 </a:t>
                      </a:r>
                      <a:r>
                        <a:rPr lang="ko-KR" altLang="en-US" sz="14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오류사항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모바일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: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안드로이드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T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821481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b="1" dirty="0">
                          <a:solidFill>
                            <a:schemeClr val="tx1"/>
                          </a:solidFill>
                        </a:rPr>
                        <a:t>회원가입 </a:t>
                      </a:r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800" b="1" dirty="0">
                          <a:solidFill>
                            <a:schemeClr val="tx1"/>
                          </a:solidFill>
                        </a:rPr>
                        <a:t>확인</a:t>
                      </a:r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800" b="1" dirty="0">
                          <a:solidFill>
                            <a:schemeClr val="tx1"/>
                          </a:solidFill>
                        </a:rPr>
                        <a:t> 클릭 가능하지만</a:t>
                      </a:r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800" b="1" dirty="0">
                          <a:solidFill>
                            <a:schemeClr val="tx1"/>
                          </a:solidFill>
                        </a:rPr>
                        <a:t>다른 변화는 </a:t>
                      </a:r>
                      <a:r>
                        <a:rPr lang="ko-KR" altLang="en-US" sz="1800" b="1" dirty="0" smtClean="0">
                          <a:solidFill>
                            <a:schemeClr val="tx1"/>
                          </a:solidFill>
                        </a:rPr>
                        <a:t>없음</a:t>
                      </a: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8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400" b="1" dirty="0" smtClean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400" b="1" dirty="0" smtClean="0">
                          <a:solidFill>
                            <a:srgbClr val="0070C0"/>
                          </a:solidFill>
                        </a:rPr>
                        <a:t>갤럭시 </a:t>
                      </a:r>
                      <a:r>
                        <a:rPr lang="en-US" altLang="ko-KR" sz="1400" b="1" dirty="0" smtClean="0">
                          <a:solidFill>
                            <a:srgbClr val="0070C0"/>
                          </a:solidFill>
                        </a:rPr>
                        <a:t>S20</a:t>
                      </a:r>
                      <a:r>
                        <a:rPr lang="ko-KR" altLang="en-US" sz="1400" b="1" dirty="0" smtClean="0">
                          <a:solidFill>
                            <a:srgbClr val="0070C0"/>
                          </a:solidFill>
                        </a:rPr>
                        <a:t>으로 확인 한 결과 문제없이 </a:t>
                      </a:r>
                      <a:r>
                        <a:rPr lang="ko-KR" altLang="en-US" sz="1400" b="1" dirty="0" err="1" smtClean="0">
                          <a:solidFill>
                            <a:srgbClr val="0070C0"/>
                          </a:solidFill>
                        </a:rPr>
                        <a:t>회원가입됩니다</a:t>
                      </a:r>
                      <a:r>
                        <a:rPr lang="en-US" altLang="ko-KR" sz="1400" b="1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400" b="1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400" b="1" dirty="0" smtClean="0">
                          <a:solidFill>
                            <a:srgbClr val="0070C0"/>
                          </a:solidFill>
                        </a:rPr>
                        <a:t>   </a:t>
                      </a:r>
                      <a:r>
                        <a:rPr lang="ko-KR" altLang="en-US" sz="1400" b="1" dirty="0" smtClean="0">
                          <a:solidFill>
                            <a:srgbClr val="0070C0"/>
                          </a:solidFill>
                        </a:rPr>
                        <a:t>단</a:t>
                      </a:r>
                      <a:r>
                        <a:rPr lang="en-US" altLang="ko-KR" sz="1400" b="1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en-US" altLang="ko-KR" sz="1400" b="1" baseline="0" dirty="0" smtClean="0">
                          <a:solidFill>
                            <a:srgbClr val="0070C0"/>
                          </a:solidFill>
                        </a:rPr>
                        <a:t> [</a:t>
                      </a:r>
                      <a:r>
                        <a:rPr lang="ko-KR" altLang="en-US" sz="1400" b="1" baseline="0" dirty="0" smtClean="0">
                          <a:solidFill>
                            <a:srgbClr val="0070C0"/>
                          </a:solidFill>
                        </a:rPr>
                        <a:t>확인</a:t>
                      </a:r>
                      <a:r>
                        <a:rPr lang="en-US" altLang="ko-KR" sz="1400" b="1" baseline="0" dirty="0" smtClean="0">
                          <a:solidFill>
                            <a:srgbClr val="0070C0"/>
                          </a:solidFill>
                        </a:rPr>
                        <a:t>]</a:t>
                      </a:r>
                      <a:r>
                        <a:rPr lang="ko-KR" altLang="en-US" sz="1400" b="1" baseline="0" dirty="0" smtClean="0">
                          <a:solidFill>
                            <a:srgbClr val="0070C0"/>
                          </a:solidFill>
                        </a:rPr>
                        <a:t>버튼 </a:t>
                      </a:r>
                      <a:r>
                        <a:rPr lang="ko-KR" altLang="en-US" sz="1400" b="1" baseline="0" dirty="0" err="1" smtClean="0">
                          <a:solidFill>
                            <a:srgbClr val="0070C0"/>
                          </a:solidFill>
                        </a:rPr>
                        <a:t>클릭후</a:t>
                      </a:r>
                      <a:r>
                        <a:rPr lang="ko-KR" altLang="en-US" sz="1400" b="1" baseline="0" dirty="0" smtClean="0">
                          <a:solidFill>
                            <a:srgbClr val="0070C0"/>
                          </a:solidFill>
                        </a:rPr>
                        <a:t> 약 </a:t>
                      </a:r>
                      <a:r>
                        <a:rPr lang="en-US" altLang="ko-KR" sz="1400" b="1" baseline="0" dirty="0" smtClean="0">
                          <a:solidFill>
                            <a:srgbClr val="0070C0"/>
                          </a:solidFill>
                        </a:rPr>
                        <a:t>1~2</a:t>
                      </a:r>
                      <a:r>
                        <a:rPr lang="ko-KR" altLang="en-US" sz="1400" b="1" baseline="0" dirty="0" smtClean="0">
                          <a:solidFill>
                            <a:srgbClr val="0070C0"/>
                          </a:solidFill>
                        </a:rPr>
                        <a:t>초 후에 가입완료 페이지로 이동합니다</a:t>
                      </a:r>
                      <a:r>
                        <a:rPr lang="en-US" altLang="ko-KR" sz="1400" b="1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400" b="1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400" b="1" baseline="0" dirty="0" smtClean="0">
                          <a:solidFill>
                            <a:srgbClr val="0070C0"/>
                          </a:solidFill>
                        </a:rPr>
                        <a:t>   </a:t>
                      </a:r>
                      <a:r>
                        <a:rPr lang="ko-KR" altLang="en-US" sz="1400" b="1" baseline="0" dirty="0" smtClean="0">
                          <a:solidFill>
                            <a:srgbClr val="0070C0"/>
                          </a:solidFill>
                        </a:rPr>
                        <a:t>한편</a:t>
                      </a:r>
                      <a:r>
                        <a:rPr lang="en-US" altLang="ko-KR" sz="1400" b="1" baseline="0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ko-KR" altLang="en-US" sz="1400" b="1" baseline="0" dirty="0" smtClean="0">
                          <a:solidFill>
                            <a:srgbClr val="0070C0"/>
                          </a:solidFill>
                        </a:rPr>
                        <a:t>가입완료 페이지에 </a:t>
                      </a:r>
                      <a:r>
                        <a:rPr lang="en-US" altLang="ko-KR" sz="1400" b="1" baseline="0" dirty="0" smtClean="0">
                          <a:solidFill>
                            <a:srgbClr val="0070C0"/>
                          </a:solidFill>
                        </a:rPr>
                        <a:t>PHP</a:t>
                      </a:r>
                      <a:r>
                        <a:rPr lang="ko-KR" altLang="en-US" sz="1400" b="1" baseline="0" dirty="0" smtClean="0">
                          <a:solidFill>
                            <a:srgbClr val="0070C0"/>
                          </a:solidFill>
                        </a:rPr>
                        <a:t>버전 문제로 인한 오류는 처리하였습니다</a:t>
                      </a:r>
                      <a:r>
                        <a:rPr lang="en-US" altLang="ko-KR" sz="1400" b="1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ko-KR" sz="1400" b="1" dirty="0">
                        <a:solidFill>
                          <a:srgbClr val="0070C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grpSp>
        <p:nvGrpSpPr>
          <p:cNvPr id="10" name="그룹 9"/>
          <p:cNvGrpSpPr/>
          <p:nvPr/>
        </p:nvGrpSpPr>
        <p:grpSpPr>
          <a:xfrm>
            <a:off x="380575" y="1021945"/>
            <a:ext cx="3286550" cy="5334405"/>
            <a:chOff x="380575" y="1021945"/>
            <a:chExt cx="2548507" cy="5334405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575" y="1021945"/>
              <a:ext cx="2548507" cy="5334405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sp>
          <p:nvSpPr>
            <p:cNvPr id="8" name="직사각형 7"/>
            <p:cNvSpPr/>
            <p:nvPr/>
          </p:nvSpPr>
          <p:spPr>
            <a:xfrm>
              <a:off x="419100" y="4953000"/>
              <a:ext cx="2471882" cy="10287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742487E8-3C7A-11AC-5CFC-3B16BEC4C560}"/>
              </a:ext>
            </a:extLst>
          </p:cNvPr>
          <p:cNvCxnSpPr>
            <a:cxnSpLocks/>
          </p:cNvCxnSpPr>
          <p:nvPr/>
        </p:nvCxnSpPr>
        <p:spPr>
          <a:xfrm flipV="1">
            <a:off x="2924175" y="1917577"/>
            <a:ext cx="3236928" cy="37783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04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380576" y="1021943"/>
            <a:ext cx="4965147" cy="5334406"/>
            <a:chOff x="380576" y="1021943"/>
            <a:chExt cx="4965147" cy="53344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68" r="13568"/>
            <a:stretch/>
          </p:blipFill>
          <p:spPr>
            <a:xfrm>
              <a:off x="380576" y="1021943"/>
              <a:ext cx="4965147" cy="5334406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sp>
          <p:nvSpPr>
            <p:cNvPr id="12" name="직사각형 11"/>
            <p:cNvSpPr/>
            <p:nvPr/>
          </p:nvSpPr>
          <p:spPr>
            <a:xfrm>
              <a:off x="2420969" y="5789737"/>
              <a:ext cx="866775" cy="33337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3208616" y="1934307"/>
              <a:ext cx="579406" cy="25796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8FE09A1-B484-0626-A0A9-F18DB506CF59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</a:rPr>
              <a:t>회원가입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2523E-1516-9AE3-0184-64966AAF5C0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PC </a:t>
            </a:r>
            <a:r>
              <a:rPr lang="ko-KR" altLang="en-US" sz="1200" b="1" dirty="0"/>
              <a:t>회원가입</a:t>
            </a:r>
            <a:r>
              <a:rPr lang="en-US" altLang="ko-KR" sz="1200" b="1" dirty="0"/>
              <a:t>&gt;</a:t>
            </a:r>
            <a:r>
              <a:rPr lang="ko-KR" altLang="en-US" sz="1200" b="1" dirty="0"/>
              <a:t>회원가입 페이지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F8C6CF5-55DF-E20D-1BB3-59651BF70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299627"/>
              </p:ext>
            </p:extLst>
          </p:nvPr>
        </p:nvGraphicFramePr>
        <p:xfrm>
          <a:off x="6096000" y="1021945"/>
          <a:ext cx="5790657" cy="5334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129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회원가입 </a:t>
                      </a:r>
                      <a:r>
                        <a:rPr lang="ko-KR" altLang="en-US" sz="14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오류사항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(PC)</a:t>
                      </a:r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T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821480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b="1" dirty="0">
                          <a:solidFill>
                            <a:schemeClr val="tx1"/>
                          </a:solidFill>
                        </a:rPr>
                        <a:t>모바일과 동일</a:t>
                      </a:r>
                      <a:endParaRPr lang="en-US" altLang="ko-KR" sz="18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800" b="1" dirty="0">
                          <a:solidFill>
                            <a:schemeClr val="tx1"/>
                          </a:solidFill>
                        </a:rPr>
                        <a:t>회원가입 </a:t>
                      </a:r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1/5</a:t>
                      </a:r>
                      <a:r>
                        <a:rPr lang="en-US" altLang="ko-KR" sz="1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800" b="1" baseline="0" dirty="0">
                          <a:solidFill>
                            <a:schemeClr val="tx1"/>
                          </a:solidFill>
                        </a:rPr>
                        <a:t>기준 아직도 안됨</a:t>
                      </a:r>
                      <a:r>
                        <a:rPr lang="en-US" altLang="ko-KR" sz="1800" b="1" baseline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ko-KR" sz="18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ERP </a:t>
                      </a:r>
                      <a:r>
                        <a:rPr lang="ko-KR" altLang="en-US" sz="1800" b="1" dirty="0">
                          <a:solidFill>
                            <a:schemeClr val="tx1"/>
                          </a:solidFill>
                        </a:rPr>
                        <a:t>내에서 관리자 로그인 후 로그인 시에만 가능</a:t>
                      </a: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8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400" b="1" dirty="0" smtClean="0">
                          <a:solidFill>
                            <a:srgbClr val="0070C0"/>
                          </a:solidFill>
                        </a:rPr>
                        <a:t>확인 결과 문제없이 </a:t>
                      </a:r>
                      <a:r>
                        <a:rPr lang="ko-KR" altLang="en-US" sz="1400" b="1" dirty="0" err="1" smtClean="0">
                          <a:solidFill>
                            <a:srgbClr val="0070C0"/>
                          </a:solidFill>
                        </a:rPr>
                        <a:t>회원가입되며</a:t>
                      </a:r>
                      <a:r>
                        <a:rPr lang="en-US" altLang="ko-KR" sz="1400" b="1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ko-KR" altLang="en-US" sz="1400" b="1" dirty="0" smtClean="0">
                          <a:solidFill>
                            <a:srgbClr val="0070C0"/>
                          </a:solidFill>
                        </a:rPr>
                        <a:t>회원가입 완료페이지로 이동합니다</a:t>
                      </a:r>
                      <a:r>
                        <a:rPr lang="en-US" altLang="ko-KR" sz="1400" b="1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ko-KR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C0F6D0D-2FFB-56D4-E83B-EFAA10F2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</a:t>
            </a:fld>
            <a:endParaRPr lang="ko-KR" altLang="en-US"/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742487E8-3C7A-11AC-5CFC-3B16BEC4C560}"/>
              </a:ext>
            </a:extLst>
          </p:cNvPr>
          <p:cNvCxnSpPr>
            <a:cxnSpLocks/>
          </p:cNvCxnSpPr>
          <p:nvPr/>
        </p:nvCxnSpPr>
        <p:spPr>
          <a:xfrm flipV="1">
            <a:off x="3000375" y="1998798"/>
            <a:ext cx="3267260" cy="38019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742487E8-3C7A-11AC-5CFC-3B16BEC4C560}"/>
              </a:ext>
            </a:extLst>
          </p:cNvPr>
          <p:cNvCxnSpPr>
            <a:cxnSpLocks/>
          </p:cNvCxnSpPr>
          <p:nvPr/>
        </p:nvCxnSpPr>
        <p:spPr>
          <a:xfrm flipV="1">
            <a:off x="3788022" y="1934306"/>
            <a:ext cx="2479613" cy="1289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A2A0F68-774C-0216-93E2-BFC2E3D02C7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 err="1"/>
              <a:t>서건진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2026.01.05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32894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FE09A1-B484-0626-A0A9-F18DB506CF59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</a:rPr>
              <a:t>회원가입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2523E-1516-9AE3-0184-64966AAF5C0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상품페이지</a:t>
            </a:r>
            <a:r>
              <a:rPr lang="en-US" altLang="ko-KR" sz="1200" b="1" dirty="0"/>
              <a:t>&gt;</a:t>
            </a:r>
            <a:r>
              <a:rPr lang="ko-KR" altLang="en-US" sz="1200" b="1" dirty="0"/>
              <a:t>좌석</a:t>
            </a:r>
            <a:r>
              <a:rPr lang="en-US" altLang="ko-KR" sz="1200" b="1" dirty="0"/>
              <a:t>&gt;</a:t>
            </a:r>
            <a:r>
              <a:rPr lang="ko-KR" altLang="en-US" sz="1200" b="1" dirty="0"/>
              <a:t>예약 페이지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F8C6CF5-55DF-E20D-1BB3-59651BF70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891439"/>
              </p:ext>
            </p:extLst>
          </p:nvPr>
        </p:nvGraphicFramePr>
        <p:xfrm>
          <a:off x="6096000" y="1021945"/>
          <a:ext cx="5790657" cy="5334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129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1.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비회원 좌석 선택 불가능</a:t>
                      </a:r>
                    </a:p>
                  </a:txBody>
                  <a:tcPr marT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821480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b="1" baseline="0" dirty="0">
                          <a:solidFill>
                            <a:schemeClr val="tx1"/>
                          </a:solidFill>
                        </a:rPr>
                        <a:t>비회원일 경우 </a:t>
                      </a:r>
                      <a:r>
                        <a:rPr lang="ko-KR" altLang="en-US" sz="1800" b="1" baseline="0" dirty="0" err="1">
                          <a:solidFill>
                            <a:schemeClr val="tx1"/>
                          </a:solidFill>
                        </a:rPr>
                        <a:t>좌석보기</a:t>
                      </a:r>
                      <a:r>
                        <a:rPr lang="ko-KR" altLang="en-US" sz="1800" b="1" baseline="0" dirty="0">
                          <a:solidFill>
                            <a:schemeClr val="tx1"/>
                          </a:solidFill>
                        </a:rPr>
                        <a:t> 및 예약하기 선택 불가</a:t>
                      </a:r>
                      <a:r>
                        <a:rPr lang="en-US" altLang="ko-KR" sz="1800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800" b="1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400" b="1" baseline="0" dirty="0" smtClean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400" b="1" baseline="0" dirty="0" err="1" smtClean="0">
                          <a:solidFill>
                            <a:srgbClr val="0070C0"/>
                          </a:solidFill>
                        </a:rPr>
                        <a:t>상품등록시</a:t>
                      </a:r>
                      <a:r>
                        <a:rPr lang="ko-KR" altLang="en-US" sz="1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400" b="1" baseline="0" dirty="0" err="1" smtClean="0">
                          <a:solidFill>
                            <a:srgbClr val="0070C0"/>
                          </a:solidFill>
                        </a:rPr>
                        <a:t>투어속성</a:t>
                      </a:r>
                      <a:r>
                        <a:rPr lang="ko-KR" altLang="en-US" sz="1400" b="1" baseline="0" dirty="0" smtClean="0">
                          <a:solidFill>
                            <a:srgbClr val="0070C0"/>
                          </a:solidFill>
                        </a:rPr>
                        <a:t> 정보에서 교통편을 </a:t>
                      </a:r>
                      <a:r>
                        <a:rPr lang="en-US" altLang="ko-KR" sz="1400" b="1" baseline="0" dirty="0" smtClean="0">
                          <a:solidFill>
                            <a:srgbClr val="0070C0"/>
                          </a:solidFill>
                        </a:rPr>
                        <a:t>[</a:t>
                      </a:r>
                      <a:r>
                        <a:rPr lang="ko-KR" altLang="en-US" sz="1400" b="1" baseline="0" dirty="0" smtClean="0">
                          <a:solidFill>
                            <a:srgbClr val="0070C0"/>
                          </a:solidFill>
                        </a:rPr>
                        <a:t>버스</a:t>
                      </a:r>
                      <a:r>
                        <a:rPr lang="en-US" altLang="ko-KR" sz="1400" b="1" baseline="0" dirty="0" smtClean="0">
                          <a:solidFill>
                            <a:srgbClr val="0070C0"/>
                          </a:solidFill>
                        </a:rPr>
                        <a:t>]</a:t>
                      </a:r>
                      <a:r>
                        <a:rPr lang="ko-KR" altLang="en-US" sz="1400" b="1" baseline="0" dirty="0" smtClean="0">
                          <a:solidFill>
                            <a:srgbClr val="0070C0"/>
                          </a:solidFill>
                        </a:rPr>
                        <a:t>로 선택한 후 </a:t>
                      </a:r>
                      <a:r>
                        <a:rPr lang="en-US" altLang="ko-KR" sz="1400" b="1" baseline="0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altLang="ko-KR" sz="1400" b="1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400" b="1" baseline="0" dirty="0" smtClean="0">
                          <a:solidFill>
                            <a:srgbClr val="0070C0"/>
                          </a:solidFill>
                        </a:rPr>
                        <a:t>     </a:t>
                      </a:r>
                      <a:r>
                        <a:rPr lang="ko-KR" altLang="en-US" sz="1400" b="1" baseline="0" dirty="0" err="1" smtClean="0">
                          <a:solidFill>
                            <a:srgbClr val="0070C0"/>
                          </a:solidFill>
                        </a:rPr>
                        <a:t>체크시</a:t>
                      </a:r>
                      <a:r>
                        <a:rPr lang="ko-KR" altLang="en-US" sz="1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400" b="1" baseline="0" dirty="0" err="1" smtClean="0">
                          <a:solidFill>
                            <a:srgbClr val="0070C0"/>
                          </a:solidFill>
                        </a:rPr>
                        <a:t>버스좌석</a:t>
                      </a:r>
                      <a:r>
                        <a:rPr lang="ko-KR" altLang="en-US" sz="1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400" b="1" baseline="0" dirty="0" err="1" smtClean="0">
                          <a:solidFill>
                            <a:srgbClr val="0070C0"/>
                          </a:solidFill>
                        </a:rPr>
                        <a:t>선택가능에</a:t>
                      </a:r>
                      <a:r>
                        <a:rPr lang="ko-KR" altLang="en-US" sz="1400" b="1" baseline="0" dirty="0" smtClean="0">
                          <a:solidFill>
                            <a:srgbClr val="0070C0"/>
                          </a:solidFill>
                        </a:rPr>
                        <a:t> 체크하면</a:t>
                      </a:r>
                      <a:r>
                        <a:rPr lang="en-US" altLang="ko-KR" sz="1400" b="1" baseline="0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altLang="ko-KR" sz="1400" b="1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400" b="1" baseline="0" dirty="0" smtClean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ko-KR" altLang="en-US" sz="1400" b="1" baseline="0" dirty="0" smtClean="0">
                          <a:solidFill>
                            <a:srgbClr val="0070C0"/>
                          </a:solidFill>
                        </a:rPr>
                        <a:t>   필히 출발일 </a:t>
                      </a:r>
                      <a:r>
                        <a:rPr lang="ko-KR" altLang="en-US" sz="1400" b="1" baseline="0" dirty="0" err="1" smtClean="0">
                          <a:solidFill>
                            <a:srgbClr val="0070C0"/>
                          </a:solidFill>
                        </a:rPr>
                        <a:t>등록시</a:t>
                      </a:r>
                      <a:r>
                        <a:rPr lang="ko-KR" altLang="en-US" sz="1400" b="1" baseline="0" dirty="0" smtClean="0">
                          <a:solidFill>
                            <a:srgbClr val="0070C0"/>
                          </a:solidFill>
                        </a:rPr>
                        <a:t> 버스의 구분</a:t>
                      </a:r>
                      <a:r>
                        <a:rPr lang="en-US" altLang="ko-KR" sz="1400" b="1" baseline="0" dirty="0" smtClean="0">
                          <a:solidFill>
                            <a:srgbClr val="0070C0"/>
                          </a:solidFill>
                        </a:rPr>
                        <a:t>(24</a:t>
                      </a:r>
                      <a:r>
                        <a:rPr lang="ko-KR" altLang="en-US" sz="1400" b="1" baseline="0" dirty="0" smtClean="0">
                          <a:solidFill>
                            <a:srgbClr val="0070C0"/>
                          </a:solidFill>
                        </a:rPr>
                        <a:t>인승</a:t>
                      </a:r>
                      <a:r>
                        <a:rPr lang="en-US" altLang="ko-KR" sz="1400" b="1" baseline="0" dirty="0" smtClean="0">
                          <a:solidFill>
                            <a:srgbClr val="0070C0"/>
                          </a:solidFill>
                        </a:rPr>
                        <a:t>, 31</a:t>
                      </a:r>
                      <a:r>
                        <a:rPr lang="ko-KR" altLang="en-US" sz="1400" b="1" baseline="0" dirty="0" smtClean="0">
                          <a:solidFill>
                            <a:srgbClr val="0070C0"/>
                          </a:solidFill>
                        </a:rPr>
                        <a:t>인승</a:t>
                      </a:r>
                      <a:r>
                        <a:rPr lang="en-US" altLang="ko-KR" sz="1400" b="1" baseline="0" dirty="0" smtClean="0">
                          <a:solidFill>
                            <a:srgbClr val="0070C0"/>
                          </a:solidFill>
                        </a:rPr>
                        <a:t>..</a:t>
                      </a:r>
                      <a:r>
                        <a:rPr lang="ko-KR" altLang="en-US" sz="1400" b="1" baseline="0" dirty="0" smtClean="0">
                          <a:solidFill>
                            <a:srgbClr val="0070C0"/>
                          </a:solidFill>
                        </a:rPr>
                        <a:t>등</a:t>
                      </a:r>
                      <a:r>
                        <a:rPr lang="en-US" altLang="ko-KR" sz="1400" b="1" baseline="0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r>
                        <a:rPr lang="ko-KR" altLang="en-US" sz="1400" b="1" baseline="0" dirty="0" smtClean="0">
                          <a:solidFill>
                            <a:srgbClr val="0070C0"/>
                          </a:solidFill>
                        </a:rPr>
                        <a:t>을 </a:t>
                      </a:r>
                      <a:r>
                        <a:rPr lang="en-US" altLang="ko-KR" sz="1400" b="1" baseline="0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altLang="ko-KR" sz="1400" b="1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400" b="1" baseline="0" dirty="0" smtClean="0">
                          <a:solidFill>
                            <a:srgbClr val="0070C0"/>
                          </a:solidFill>
                        </a:rPr>
                        <a:t>     </a:t>
                      </a:r>
                      <a:r>
                        <a:rPr lang="ko-KR" altLang="en-US" sz="1400" b="1" baseline="0" dirty="0" smtClean="0">
                          <a:solidFill>
                            <a:srgbClr val="0070C0"/>
                          </a:solidFill>
                        </a:rPr>
                        <a:t>선택해줘야 오류가 </a:t>
                      </a:r>
                      <a:r>
                        <a:rPr lang="ko-KR" altLang="en-US" sz="1400" b="1" baseline="0" dirty="0" err="1" smtClean="0">
                          <a:solidFill>
                            <a:srgbClr val="0070C0"/>
                          </a:solidFill>
                        </a:rPr>
                        <a:t>안납니다</a:t>
                      </a:r>
                      <a:r>
                        <a:rPr lang="en-US" altLang="ko-KR" sz="1400" b="1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ko-KR" sz="1400" b="1" baseline="0" dirty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C0F6D0D-2FFB-56D4-E83B-EFAA10F2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2A0F68-774C-0216-93E2-BFC2E3D02C7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 err="1"/>
              <a:t>서건진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2026.01.05</a:t>
            </a:r>
            <a:endParaRPr lang="ko-KR" altLang="en-US" sz="1200" dirty="0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29" y="1083492"/>
            <a:ext cx="2524552" cy="494705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155030"/>
              </p:ext>
            </p:extLst>
          </p:nvPr>
        </p:nvGraphicFramePr>
        <p:xfrm>
          <a:off x="620229" y="6106476"/>
          <a:ext cx="2524552" cy="251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4275">
                  <a:extLst>
                    <a:ext uri="{9D8B030D-6E8A-4147-A177-3AD203B41FA5}">
                      <a16:colId xmlns:a16="http://schemas.microsoft.com/office/drawing/2014/main" val="1806563330"/>
                    </a:ext>
                  </a:extLst>
                </a:gridCol>
                <a:gridCol w="1790277">
                  <a:extLst>
                    <a:ext uri="{9D8B030D-6E8A-4147-A177-3AD203B41FA5}">
                      <a16:colId xmlns:a16="http://schemas.microsoft.com/office/drawing/2014/main" val="3477207735"/>
                    </a:ext>
                  </a:extLst>
                </a:gridCol>
              </a:tblGrid>
              <a:tr h="2308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사진</a:t>
                      </a:r>
                      <a:r>
                        <a:rPr lang="en-US" altLang="ko-KR" sz="1050" dirty="0"/>
                        <a:t>0</a:t>
                      </a:r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비회원 </a:t>
                      </a:r>
                      <a:r>
                        <a:rPr lang="ko-KR" altLang="en-US" sz="1050" dirty="0" err="1"/>
                        <a:t>좌석보기</a:t>
                      </a:r>
                      <a:endParaRPr lang="ko-KR" alt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855909"/>
                  </a:ext>
                </a:extLst>
              </a:tr>
            </a:tbl>
          </a:graphicData>
        </a:graphic>
      </p:graphicFrame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742487E8-3C7A-11AC-5CFC-3B16BEC4C560}"/>
              </a:ext>
            </a:extLst>
          </p:cNvPr>
          <p:cNvCxnSpPr>
            <a:cxnSpLocks/>
          </p:cNvCxnSpPr>
          <p:nvPr/>
        </p:nvCxnSpPr>
        <p:spPr>
          <a:xfrm flipV="1">
            <a:off x="2435469" y="4026877"/>
            <a:ext cx="3842239" cy="11869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1336007" y="5213837"/>
            <a:ext cx="1099462" cy="24920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5172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74" y="1021943"/>
            <a:ext cx="2524552" cy="500738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FE09A1-B484-0626-A0A9-F18DB506CF59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</a:rPr>
              <a:t>회원가입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2523E-1516-9AE3-0184-64966AAF5C0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상품페이지</a:t>
            </a:r>
            <a:r>
              <a:rPr lang="en-US" altLang="ko-KR" sz="1200" b="1" dirty="0"/>
              <a:t>&gt;</a:t>
            </a:r>
            <a:r>
              <a:rPr lang="ko-KR" altLang="en-US" sz="1200" b="1" dirty="0"/>
              <a:t>좌석</a:t>
            </a:r>
            <a:r>
              <a:rPr lang="en-US" altLang="ko-KR" sz="1200" b="1" dirty="0"/>
              <a:t>&gt;</a:t>
            </a:r>
            <a:r>
              <a:rPr lang="ko-KR" altLang="en-US" sz="1200" b="1" dirty="0"/>
              <a:t>예약 페이지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F8C6CF5-55DF-E20D-1BB3-59651BF70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32209"/>
              </p:ext>
            </p:extLst>
          </p:nvPr>
        </p:nvGraphicFramePr>
        <p:xfrm>
          <a:off x="6096000" y="1021945"/>
          <a:ext cx="5790657" cy="5334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129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2.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가이드 좌석 선택 가능</a:t>
                      </a:r>
                    </a:p>
                  </a:txBody>
                  <a:tcPr marT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821480">
                <a:tc>
                  <a:txBody>
                    <a:bodyPr/>
                    <a:lstStyle/>
                    <a:p>
                      <a:pPr marL="285750" indent="-2857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b="1" baseline="0" dirty="0">
                          <a:solidFill>
                            <a:schemeClr val="tx1"/>
                          </a:solidFill>
                        </a:rPr>
                        <a:t>좌석 지정 페이지에서 </a:t>
                      </a:r>
                      <a:r>
                        <a:rPr lang="ko-KR" altLang="en-US" sz="1800" b="1" baseline="0" dirty="0" err="1">
                          <a:solidFill>
                            <a:schemeClr val="tx1"/>
                          </a:solidFill>
                        </a:rPr>
                        <a:t>가이드석</a:t>
                      </a:r>
                      <a:r>
                        <a:rPr lang="en-US" altLang="ko-KR" sz="1800" b="1" baseline="0" dirty="0">
                          <a:solidFill>
                            <a:schemeClr val="tx1"/>
                          </a:solidFill>
                        </a:rPr>
                        <a:t>[G] </a:t>
                      </a:r>
                      <a:r>
                        <a:rPr lang="ko-KR" altLang="en-US" sz="1800" b="1" baseline="0" dirty="0">
                          <a:solidFill>
                            <a:schemeClr val="tx1"/>
                          </a:solidFill>
                        </a:rPr>
                        <a:t>선택 </a:t>
                      </a:r>
                      <a:r>
                        <a:rPr lang="ko-KR" altLang="en-US" sz="1800" b="1" baseline="0" dirty="0" smtClean="0">
                          <a:solidFill>
                            <a:schemeClr val="tx1"/>
                          </a:solidFill>
                        </a:rPr>
                        <a:t>가능</a:t>
                      </a:r>
                      <a:r>
                        <a:rPr lang="en-US" altLang="ko-KR" sz="1800" b="1" baseline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800" b="1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800" b="1" baseline="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800" b="1" baseline="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8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21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C0F6D0D-2FFB-56D4-E83B-EFAA10F2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5</a:t>
            </a:fld>
            <a:endParaRPr lang="ko-KR" altLang="en-US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720623"/>
              </p:ext>
            </p:extLst>
          </p:nvPr>
        </p:nvGraphicFramePr>
        <p:xfrm>
          <a:off x="380574" y="6106476"/>
          <a:ext cx="2524552" cy="251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9076">
                  <a:extLst>
                    <a:ext uri="{9D8B030D-6E8A-4147-A177-3AD203B41FA5}">
                      <a16:colId xmlns:a16="http://schemas.microsoft.com/office/drawing/2014/main" val="1806563330"/>
                    </a:ext>
                  </a:extLst>
                </a:gridCol>
                <a:gridCol w="1895476">
                  <a:extLst>
                    <a:ext uri="{9D8B030D-6E8A-4147-A177-3AD203B41FA5}">
                      <a16:colId xmlns:a16="http://schemas.microsoft.com/office/drawing/2014/main" val="3477207735"/>
                    </a:ext>
                  </a:extLst>
                </a:gridCol>
              </a:tblGrid>
              <a:tr h="2308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사진</a:t>
                      </a:r>
                      <a:r>
                        <a:rPr lang="en-US" altLang="ko-KR" sz="1050" dirty="0"/>
                        <a:t>1</a:t>
                      </a:r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좌석배치 내부 오류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855909"/>
                  </a:ext>
                </a:extLst>
              </a:tr>
            </a:tbl>
          </a:graphicData>
        </a:graphic>
      </p:graphicFrame>
      <p:sp>
        <p:nvSpPr>
          <p:cNvPr id="24" name="직사각형 23"/>
          <p:cNvSpPr/>
          <p:nvPr/>
        </p:nvSpPr>
        <p:spPr>
          <a:xfrm>
            <a:off x="1766830" y="2360097"/>
            <a:ext cx="665710" cy="3333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2A0F68-774C-0216-93E2-BFC2E3D02C7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 err="1"/>
              <a:t>서건진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2026.01.05</a:t>
            </a:r>
            <a:endParaRPr lang="ko-KR" altLang="en-US" sz="1200" dirty="0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742487E8-3C7A-11AC-5CFC-3B16BEC4C560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432540" y="2526784"/>
            <a:ext cx="3897922" cy="15088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637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748350"/>
              </p:ext>
            </p:extLst>
          </p:nvPr>
        </p:nvGraphicFramePr>
        <p:xfrm>
          <a:off x="380574" y="6106476"/>
          <a:ext cx="2524552" cy="251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9672">
                  <a:extLst>
                    <a:ext uri="{9D8B030D-6E8A-4147-A177-3AD203B41FA5}">
                      <a16:colId xmlns:a16="http://schemas.microsoft.com/office/drawing/2014/main" val="1806563330"/>
                    </a:ext>
                  </a:extLst>
                </a:gridCol>
                <a:gridCol w="1814880">
                  <a:extLst>
                    <a:ext uri="{9D8B030D-6E8A-4147-A177-3AD203B41FA5}">
                      <a16:colId xmlns:a16="http://schemas.microsoft.com/office/drawing/2014/main" val="3477207735"/>
                    </a:ext>
                  </a:extLst>
                </a:gridCol>
              </a:tblGrid>
              <a:tr h="2308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사진</a:t>
                      </a:r>
                      <a:r>
                        <a:rPr lang="en-US" altLang="ko-KR" sz="1050" dirty="0"/>
                        <a:t>2-1</a:t>
                      </a:r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좌석배치 내부 오류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855909"/>
                  </a:ext>
                </a:extLst>
              </a:tr>
            </a:tbl>
          </a:graphicData>
        </a:graphic>
      </p:graphicFrame>
      <p:grpSp>
        <p:nvGrpSpPr>
          <p:cNvPr id="3" name="그룹 2"/>
          <p:cNvGrpSpPr/>
          <p:nvPr/>
        </p:nvGrpSpPr>
        <p:grpSpPr>
          <a:xfrm>
            <a:off x="380574" y="1021943"/>
            <a:ext cx="2524552" cy="5007381"/>
            <a:chOff x="3086097" y="1021943"/>
            <a:chExt cx="2524552" cy="5007381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86097" y="1021943"/>
              <a:ext cx="2524552" cy="5007381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sp>
          <p:nvSpPr>
            <p:cNvPr id="26" name="직사각형 25"/>
            <p:cNvSpPr/>
            <p:nvPr/>
          </p:nvSpPr>
          <p:spPr>
            <a:xfrm>
              <a:off x="3591657" y="2456448"/>
              <a:ext cx="369278" cy="26851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4699488" y="4260796"/>
              <a:ext cx="447676" cy="33337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8FE09A1-B484-0626-A0A9-F18DB506CF59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</a:rPr>
              <a:t>회원가입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2523E-1516-9AE3-0184-64966AAF5C0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상품페이지</a:t>
            </a:r>
            <a:r>
              <a:rPr lang="en-US" altLang="ko-KR" sz="1200" b="1" dirty="0"/>
              <a:t>&gt;</a:t>
            </a:r>
            <a:r>
              <a:rPr lang="ko-KR" altLang="en-US" sz="1200" b="1" dirty="0"/>
              <a:t>좌석</a:t>
            </a:r>
            <a:r>
              <a:rPr lang="en-US" altLang="ko-KR" sz="1200" b="1" dirty="0"/>
              <a:t>&gt;</a:t>
            </a:r>
            <a:r>
              <a:rPr lang="ko-KR" altLang="en-US" sz="1200" b="1" dirty="0"/>
              <a:t>예약 페이지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F8C6CF5-55DF-E20D-1BB3-59651BF70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942328"/>
              </p:ext>
            </p:extLst>
          </p:nvPr>
        </p:nvGraphicFramePr>
        <p:xfrm>
          <a:off x="6096000" y="1021945"/>
          <a:ext cx="5790657" cy="5334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129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3. </a:t>
                      </a:r>
                      <a:r>
                        <a:rPr lang="ko-KR" altLang="en-US" sz="14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미예약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좌석 막기</a:t>
                      </a:r>
                    </a:p>
                  </a:txBody>
                  <a:tcPr marT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821480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b="1" baseline="0" dirty="0" err="1">
                          <a:solidFill>
                            <a:schemeClr val="tx1"/>
                          </a:solidFill>
                        </a:rPr>
                        <a:t>좌석보기</a:t>
                      </a:r>
                      <a:r>
                        <a:rPr lang="ko-KR" altLang="en-US" sz="1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b="1" baseline="0" dirty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ko-KR" altLang="en-US" sz="1800" b="1" baseline="0" dirty="0" err="1">
                          <a:solidFill>
                            <a:schemeClr val="tx1"/>
                          </a:solidFill>
                        </a:rPr>
                        <a:t>좌석선택</a:t>
                      </a:r>
                      <a:r>
                        <a:rPr lang="ko-KR" altLang="en-US" sz="1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b="1" baseline="0" dirty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ko-KR" altLang="en-US" sz="1800" b="1" baseline="0" dirty="0">
                          <a:solidFill>
                            <a:schemeClr val="tx1"/>
                          </a:solidFill>
                        </a:rPr>
                        <a:t>취소하기 </a:t>
                      </a:r>
                      <a:r>
                        <a:rPr lang="en-US" altLang="ko-KR" sz="1800" b="1" baseline="0" dirty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ko-KR" altLang="en-US" sz="1800" b="1" baseline="0" dirty="0">
                          <a:solidFill>
                            <a:schemeClr val="tx1"/>
                          </a:solidFill>
                        </a:rPr>
                        <a:t>다시 </a:t>
                      </a:r>
                      <a:r>
                        <a:rPr lang="ko-KR" altLang="en-US" sz="1800" b="1" baseline="0" dirty="0" err="1">
                          <a:solidFill>
                            <a:schemeClr val="tx1"/>
                          </a:solidFill>
                        </a:rPr>
                        <a:t>좌석보기</a:t>
                      </a:r>
                      <a:r>
                        <a:rPr lang="en-US" altLang="ko-KR" sz="1800" b="1" baseline="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800" b="1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800" b="1" baseline="0" dirty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ko-KR" altLang="en-US" sz="1800" b="1" baseline="0" dirty="0">
                          <a:solidFill>
                            <a:schemeClr val="tx1"/>
                          </a:solidFill>
                        </a:rPr>
                        <a:t>좌석 막힘</a:t>
                      </a:r>
                      <a:r>
                        <a:rPr lang="en-US" altLang="ko-KR" sz="1800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800" b="1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800" b="1" baseline="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800" b="1" baseline="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800" b="1" baseline="0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altLang="ko-KR" sz="1800" b="1" baseline="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ko-KR" altLang="en-US" sz="1400" b="1" baseline="0" dirty="0" smtClean="0">
                          <a:solidFill>
                            <a:srgbClr val="0070C0"/>
                          </a:solidFill>
                        </a:rPr>
                        <a:t>단</a:t>
                      </a:r>
                      <a:r>
                        <a:rPr lang="en-US" altLang="ko-KR" sz="1400" b="1" baseline="0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ko-KR" altLang="en-US" sz="1400" b="1" baseline="0" dirty="0" smtClean="0">
                          <a:solidFill>
                            <a:srgbClr val="0070C0"/>
                          </a:solidFill>
                        </a:rPr>
                        <a:t>고객이 </a:t>
                      </a:r>
                      <a:r>
                        <a:rPr lang="en-US" altLang="ko-KR" sz="1400" b="1" baseline="0" dirty="0" smtClean="0">
                          <a:solidFill>
                            <a:srgbClr val="0070C0"/>
                          </a:solidFill>
                        </a:rPr>
                        <a:t>[</a:t>
                      </a:r>
                      <a:r>
                        <a:rPr lang="ko-KR" altLang="en-US" sz="1400" b="1" baseline="0" dirty="0" smtClean="0">
                          <a:solidFill>
                            <a:srgbClr val="0070C0"/>
                          </a:solidFill>
                        </a:rPr>
                        <a:t>취소하기</a:t>
                      </a:r>
                      <a:r>
                        <a:rPr lang="en-US" altLang="ko-KR" sz="1400" b="1" baseline="0" dirty="0" smtClean="0">
                          <a:solidFill>
                            <a:srgbClr val="0070C0"/>
                          </a:solidFill>
                        </a:rPr>
                        <a:t>]</a:t>
                      </a:r>
                      <a:r>
                        <a:rPr lang="ko-KR" altLang="en-US" sz="1400" b="1" baseline="0" dirty="0" smtClean="0">
                          <a:solidFill>
                            <a:srgbClr val="0070C0"/>
                          </a:solidFill>
                        </a:rPr>
                        <a:t>버튼 클릭하지 않고</a:t>
                      </a:r>
                      <a:r>
                        <a:rPr lang="en-US" altLang="ko-KR" sz="1400" b="1" baseline="0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altLang="ko-KR" sz="1400" b="1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ko-KR" altLang="en-US" sz="1400" b="1" baseline="0" dirty="0" smtClean="0">
                          <a:solidFill>
                            <a:srgbClr val="0070C0"/>
                          </a:solidFill>
                        </a:rPr>
                        <a:t>핸드폰의 </a:t>
                      </a:r>
                      <a:r>
                        <a:rPr lang="ko-KR" altLang="en-US" sz="1400" b="1" baseline="0" dirty="0" err="1" smtClean="0">
                          <a:solidFill>
                            <a:srgbClr val="0070C0"/>
                          </a:solidFill>
                        </a:rPr>
                        <a:t>뒤로가기</a:t>
                      </a:r>
                      <a:r>
                        <a:rPr lang="ko-KR" altLang="en-US" sz="1400" b="1" baseline="0" dirty="0" smtClean="0">
                          <a:solidFill>
                            <a:srgbClr val="0070C0"/>
                          </a:solidFill>
                        </a:rPr>
                        <a:t> 버튼을 눌렀을 경우에는 </a:t>
                      </a:r>
                      <a:r>
                        <a:rPr lang="ko-KR" altLang="en-US" sz="1400" b="1" baseline="0" dirty="0" err="1" smtClean="0">
                          <a:solidFill>
                            <a:srgbClr val="0070C0"/>
                          </a:solidFill>
                        </a:rPr>
                        <a:t>좌석취소가</a:t>
                      </a:r>
                      <a:r>
                        <a:rPr lang="ko-KR" altLang="en-US" sz="1400" b="1" baseline="0" dirty="0" smtClean="0">
                          <a:solidFill>
                            <a:srgbClr val="0070C0"/>
                          </a:solidFill>
                        </a:rPr>
                        <a:t> 안됩니다</a:t>
                      </a:r>
                      <a:r>
                        <a:rPr lang="en-US" altLang="ko-KR" sz="1400" b="1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ko-KR" sz="1400" b="1" baseline="0" dirty="0">
                        <a:solidFill>
                          <a:srgbClr val="0070C0"/>
                        </a:solidFill>
                      </a:endParaRPr>
                    </a:p>
                  </a:txBody>
                  <a:tcPr marL="21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C0F6D0D-2FFB-56D4-E83B-EFAA10F2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2A0F68-774C-0216-93E2-BFC2E3D02C7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 err="1"/>
              <a:t>서건진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2026.01.05</a:t>
            </a:r>
            <a:endParaRPr lang="ko-KR" altLang="en-US" sz="1200" dirty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963" y="1021943"/>
            <a:ext cx="2524552" cy="4991853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312627"/>
              </p:ext>
            </p:extLst>
          </p:nvPr>
        </p:nvGraphicFramePr>
        <p:xfrm>
          <a:off x="3107963" y="6106476"/>
          <a:ext cx="2524552" cy="251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4275">
                  <a:extLst>
                    <a:ext uri="{9D8B030D-6E8A-4147-A177-3AD203B41FA5}">
                      <a16:colId xmlns:a16="http://schemas.microsoft.com/office/drawing/2014/main" val="1806563330"/>
                    </a:ext>
                  </a:extLst>
                </a:gridCol>
                <a:gridCol w="1790277">
                  <a:extLst>
                    <a:ext uri="{9D8B030D-6E8A-4147-A177-3AD203B41FA5}">
                      <a16:colId xmlns:a16="http://schemas.microsoft.com/office/drawing/2014/main" val="3477207735"/>
                    </a:ext>
                  </a:extLst>
                </a:gridCol>
              </a:tblGrid>
              <a:tr h="2308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사진</a:t>
                      </a:r>
                      <a:r>
                        <a:rPr lang="en-US" altLang="ko-KR" sz="1050" dirty="0"/>
                        <a:t>2-2</a:t>
                      </a:r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좌석배치 내부 오류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855909"/>
                  </a:ext>
                </a:extLst>
              </a:tr>
            </a:tbl>
          </a:graphicData>
        </a:graphic>
      </p:graphicFrame>
      <p:sp>
        <p:nvSpPr>
          <p:cNvPr id="20" name="직사각형 19"/>
          <p:cNvSpPr/>
          <p:nvPr/>
        </p:nvSpPr>
        <p:spPr>
          <a:xfrm>
            <a:off x="4462253" y="4377336"/>
            <a:ext cx="821923" cy="3333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574128" y="1149809"/>
            <a:ext cx="3286985" cy="712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75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75" y="1033877"/>
            <a:ext cx="2524552" cy="499544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670394"/>
              </p:ext>
            </p:extLst>
          </p:nvPr>
        </p:nvGraphicFramePr>
        <p:xfrm>
          <a:off x="380574" y="6106476"/>
          <a:ext cx="2524552" cy="251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9672">
                  <a:extLst>
                    <a:ext uri="{9D8B030D-6E8A-4147-A177-3AD203B41FA5}">
                      <a16:colId xmlns:a16="http://schemas.microsoft.com/office/drawing/2014/main" val="1806563330"/>
                    </a:ext>
                  </a:extLst>
                </a:gridCol>
                <a:gridCol w="1814880">
                  <a:extLst>
                    <a:ext uri="{9D8B030D-6E8A-4147-A177-3AD203B41FA5}">
                      <a16:colId xmlns:a16="http://schemas.microsoft.com/office/drawing/2014/main" val="3477207735"/>
                    </a:ext>
                  </a:extLst>
                </a:gridCol>
              </a:tblGrid>
              <a:tr h="2308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사진</a:t>
                      </a:r>
                      <a:r>
                        <a:rPr lang="en-US" altLang="ko-KR" sz="1050" dirty="0"/>
                        <a:t>2-3</a:t>
                      </a:r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좌석배치 내부 오류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855909"/>
                  </a:ext>
                </a:extLst>
              </a:tr>
            </a:tbl>
          </a:graphicData>
        </a:graphic>
      </p:graphicFrame>
      <p:sp>
        <p:nvSpPr>
          <p:cNvPr id="26" name="직사각형 25"/>
          <p:cNvSpPr/>
          <p:nvPr/>
        </p:nvSpPr>
        <p:spPr>
          <a:xfrm>
            <a:off x="796320" y="2227197"/>
            <a:ext cx="768708" cy="26613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FE09A1-B484-0626-A0A9-F18DB506CF59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</a:rPr>
              <a:t>회원가입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2523E-1516-9AE3-0184-64966AAF5C0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상품페이지</a:t>
            </a:r>
            <a:r>
              <a:rPr lang="en-US" altLang="ko-KR" sz="1200" b="1" dirty="0"/>
              <a:t>&gt;</a:t>
            </a:r>
            <a:r>
              <a:rPr lang="ko-KR" altLang="en-US" sz="1200" b="1" dirty="0"/>
              <a:t>좌석</a:t>
            </a:r>
            <a:r>
              <a:rPr lang="en-US" altLang="ko-KR" sz="1200" b="1" dirty="0"/>
              <a:t>&gt;</a:t>
            </a:r>
            <a:r>
              <a:rPr lang="ko-KR" altLang="en-US" sz="1200" b="1" dirty="0"/>
              <a:t>예약 페이지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F8C6CF5-55DF-E20D-1BB3-59651BF70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983820"/>
              </p:ext>
            </p:extLst>
          </p:nvPr>
        </p:nvGraphicFramePr>
        <p:xfrm>
          <a:off x="6096000" y="1021945"/>
          <a:ext cx="5790657" cy="5334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129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3. </a:t>
                      </a:r>
                      <a:r>
                        <a:rPr lang="ko-KR" altLang="en-US" sz="14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미예약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좌석 막기</a:t>
                      </a:r>
                    </a:p>
                  </a:txBody>
                  <a:tcPr marT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821480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b="1" baseline="0" dirty="0">
                          <a:solidFill>
                            <a:schemeClr val="tx1"/>
                          </a:solidFill>
                        </a:rPr>
                        <a:t>예시 사진</a:t>
                      </a:r>
                      <a:r>
                        <a:rPr lang="en-US" altLang="ko-KR" sz="1800" b="1" baseline="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800" b="1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800" b="1" baseline="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800" b="1" baseline="0" dirty="0">
                          <a:solidFill>
                            <a:schemeClr val="tx1"/>
                          </a:solidFill>
                        </a:rPr>
                        <a:t>혼자서 </a:t>
                      </a:r>
                      <a:r>
                        <a:rPr lang="en-US" altLang="ko-KR" sz="1800" b="1" baseline="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800" b="1" baseline="0" dirty="0">
                          <a:solidFill>
                            <a:schemeClr val="tx1"/>
                          </a:solidFill>
                        </a:rPr>
                        <a:t>줄 전부 예약도 </a:t>
                      </a:r>
                      <a:r>
                        <a:rPr lang="ko-KR" altLang="en-US" sz="1800" b="1" baseline="0" dirty="0" err="1">
                          <a:solidFill>
                            <a:schemeClr val="tx1"/>
                          </a:solidFill>
                        </a:rPr>
                        <a:t>않하고</a:t>
                      </a:r>
                      <a:r>
                        <a:rPr lang="ko-KR" altLang="en-US" sz="1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800" b="1" baseline="0" dirty="0" err="1">
                          <a:solidFill>
                            <a:schemeClr val="tx1"/>
                          </a:solidFill>
                        </a:rPr>
                        <a:t>막아버림</a:t>
                      </a:r>
                      <a:r>
                        <a:rPr lang="en-US" altLang="ko-KR" sz="1800" b="1" baseline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br>
                        <a:rPr lang="en-US" altLang="ko-KR" sz="1800" b="1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800" b="1" baseline="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800" b="1" baseline="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8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21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C0F6D0D-2FFB-56D4-E83B-EFAA10F2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2A0F68-774C-0216-93E2-BFC2E3D02C7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 err="1"/>
              <a:t>서건진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2026.01.05</a:t>
            </a:r>
            <a:endParaRPr lang="ko-KR" altLang="en-US" sz="1200" dirty="0"/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742487E8-3C7A-11AC-5CFC-3B16BEC4C560}"/>
              </a:ext>
            </a:extLst>
          </p:cNvPr>
          <p:cNvCxnSpPr>
            <a:cxnSpLocks/>
          </p:cNvCxnSpPr>
          <p:nvPr/>
        </p:nvCxnSpPr>
        <p:spPr>
          <a:xfrm>
            <a:off x="1565028" y="2725615"/>
            <a:ext cx="4765434" cy="13100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920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FE09A1-B484-0626-A0A9-F18DB506CF59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</a:rPr>
              <a:t>회원가입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2523E-1516-9AE3-0184-64966AAF5C0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상품페이지</a:t>
            </a:r>
            <a:r>
              <a:rPr lang="en-US" altLang="ko-KR" sz="1200" b="1" dirty="0"/>
              <a:t>&gt;</a:t>
            </a:r>
            <a:r>
              <a:rPr lang="ko-KR" altLang="en-US" sz="1200" b="1" dirty="0"/>
              <a:t>좌석</a:t>
            </a:r>
            <a:r>
              <a:rPr lang="en-US" altLang="ko-KR" sz="1200" b="1" dirty="0"/>
              <a:t>&gt;</a:t>
            </a:r>
            <a:r>
              <a:rPr lang="ko-KR" altLang="en-US" sz="1200" b="1" dirty="0"/>
              <a:t>예약 페이지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F8C6CF5-55DF-E20D-1BB3-59651BF70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271330"/>
              </p:ext>
            </p:extLst>
          </p:nvPr>
        </p:nvGraphicFramePr>
        <p:xfrm>
          <a:off x="6096000" y="1021945"/>
          <a:ext cx="5790657" cy="5334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129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4.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예약 완료 알림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T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821480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b="1" baseline="0" dirty="0">
                          <a:solidFill>
                            <a:schemeClr val="tx1"/>
                          </a:solidFill>
                        </a:rPr>
                        <a:t>예약 후 아무런 연락 없이 예약 완료</a:t>
                      </a:r>
                      <a:r>
                        <a:rPr lang="en-US" altLang="ko-KR" sz="1800" b="1" baseline="0" dirty="0">
                          <a:solidFill>
                            <a:schemeClr val="tx1"/>
                          </a:solidFill>
                        </a:rPr>
                        <a:t>. 2</a:t>
                      </a:r>
                      <a:r>
                        <a:rPr lang="ko-KR" altLang="en-US" sz="1800" b="1" baseline="0" dirty="0">
                          <a:solidFill>
                            <a:schemeClr val="tx1"/>
                          </a:solidFill>
                        </a:rPr>
                        <a:t>회 클릭 시 </a:t>
                      </a:r>
                      <a:r>
                        <a:rPr lang="ko-KR" altLang="en-US" sz="1800" b="1" baseline="0" dirty="0" err="1">
                          <a:solidFill>
                            <a:schemeClr val="tx1"/>
                          </a:solidFill>
                        </a:rPr>
                        <a:t>추가진행</a:t>
                      </a:r>
                      <a:r>
                        <a:rPr lang="ko-KR" altLang="en-US" sz="1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800" b="1" baseline="0" dirty="0" err="1">
                          <a:solidFill>
                            <a:schemeClr val="tx1"/>
                          </a:solidFill>
                        </a:rPr>
                        <a:t>알람</a:t>
                      </a:r>
                      <a:r>
                        <a:rPr lang="en-US" altLang="ko-KR" sz="1800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800" b="1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800" b="1" baseline="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800" b="1" baseline="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8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21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C0F6D0D-2FFB-56D4-E83B-EFAA10F2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8</a:t>
            </a:fld>
            <a:endParaRPr lang="ko-KR" altLang="en-US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768764"/>
              </p:ext>
            </p:extLst>
          </p:nvPr>
        </p:nvGraphicFramePr>
        <p:xfrm>
          <a:off x="380574" y="6106476"/>
          <a:ext cx="2524552" cy="251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9076">
                  <a:extLst>
                    <a:ext uri="{9D8B030D-6E8A-4147-A177-3AD203B41FA5}">
                      <a16:colId xmlns:a16="http://schemas.microsoft.com/office/drawing/2014/main" val="1806563330"/>
                    </a:ext>
                  </a:extLst>
                </a:gridCol>
                <a:gridCol w="1895476">
                  <a:extLst>
                    <a:ext uri="{9D8B030D-6E8A-4147-A177-3AD203B41FA5}">
                      <a16:colId xmlns:a16="http://schemas.microsoft.com/office/drawing/2014/main" val="3477207735"/>
                    </a:ext>
                  </a:extLst>
                </a:gridCol>
              </a:tblGrid>
              <a:tr h="2308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사진</a:t>
                      </a:r>
                      <a:r>
                        <a:rPr lang="en-US" altLang="ko-KR" sz="1050" dirty="0"/>
                        <a:t>3</a:t>
                      </a:r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상품 예약 오류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855909"/>
                  </a:ext>
                </a:extLst>
              </a:tr>
            </a:tbl>
          </a:graphicData>
        </a:graphic>
      </p:graphicFrame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737770"/>
              </p:ext>
            </p:extLst>
          </p:nvPr>
        </p:nvGraphicFramePr>
        <p:xfrm>
          <a:off x="3086097" y="6106476"/>
          <a:ext cx="2524552" cy="251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9076">
                  <a:extLst>
                    <a:ext uri="{9D8B030D-6E8A-4147-A177-3AD203B41FA5}">
                      <a16:colId xmlns:a16="http://schemas.microsoft.com/office/drawing/2014/main" val="1806563330"/>
                    </a:ext>
                  </a:extLst>
                </a:gridCol>
                <a:gridCol w="1895476">
                  <a:extLst>
                    <a:ext uri="{9D8B030D-6E8A-4147-A177-3AD203B41FA5}">
                      <a16:colId xmlns:a16="http://schemas.microsoft.com/office/drawing/2014/main" val="3477207735"/>
                    </a:ext>
                  </a:extLst>
                </a:gridCol>
              </a:tblGrid>
              <a:tr h="2308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사진</a:t>
                      </a:r>
                      <a:r>
                        <a:rPr lang="en-US" altLang="ko-KR" sz="1050" dirty="0"/>
                        <a:t>4</a:t>
                      </a:r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상품 예약 오류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855909"/>
                  </a:ext>
                </a:extLst>
              </a:tr>
            </a:tbl>
          </a:graphicData>
        </a:graphic>
      </p:graphicFrame>
      <p:pic>
        <p:nvPicPr>
          <p:cNvPr id="16" name="그림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097" y="1021945"/>
            <a:ext cx="2524552" cy="4925488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74" y="1021945"/>
            <a:ext cx="2524552" cy="4925488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8" name="직사각형 17"/>
          <p:cNvSpPr/>
          <p:nvPr/>
        </p:nvSpPr>
        <p:spPr>
          <a:xfrm>
            <a:off x="824950" y="4531797"/>
            <a:ext cx="665710" cy="3333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3200400" y="4594860"/>
            <a:ext cx="2240280" cy="9408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2A0F68-774C-0216-93E2-BFC2E3D02C7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 err="1"/>
              <a:t>서건진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2026.01.05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65228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FE09A1-B484-0626-A0A9-F18DB506CF59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</a:rPr>
              <a:t>회원가입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2523E-1516-9AE3-0184-64966AAF5C0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상품페이지</a:t>
            </a:r>
            <a:r>
              <a:rPr lang="en-US" altLang="ko-KR" sz="1200" b="1" dirty="0"/>
              <a:t>&gt;</a:t>
            </a:r>
            <a:r>
              <a:rPr lang="ko-KR" altLang="en-US" sz="1200" b="1" dirty="0"/>
              <a:t>좌석</a:t>
            </a:r>
            <a:r>
              <a:rPr lang="en-US" altLang="ko-KR" sz="1200" b="1" dirty="0"/>
              <a:t>&gt;</a:t>
            </a:r>
            <a:r>
              <a:rPr lang="ko-KR" altLang="en-US" sz="1200" b="1" dirty="0"/>
              <a:t>예약 페이지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F8C6CF5-55DF-E20D-1BB3-59651BF70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558098"/>
              </p:ext>
            </p:extLst>
          </p:nvPr>
        </p:nvGraphicFramePr>
        <p:xfrm>
          <a:off x="6096000" y="1021945"/>
          <a:ext cx="5790657" cy="5334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129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5.</a:t>
                      </a:r>
                      <a:r>
                        <a:rPr lang="en-US" altLang="ko-KR" sz="14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4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취소 시 이전 페이지 이동</a:t>
                      </a:r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T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821480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b="1" baseline="0" dirty="0">
                          <a:solidFill>
                            <a:schemeClr val="tx1"/>
                          </a:solidFill>
                        </a:rPr>
                        <a:t>예약 페이지 </a:t>
                      </a:r>
                      <a:r>
                        <a:rPr lang="en-US" altLang="ko-KR" sz="1800" b="1" baseline="0" dirty="0">
                          <a:solidFill>
                            <a:schemeClr val="tx1"/>
                          </a:solidFill>
                        </a:rPr>
                        <a:t>‘</a:t>
                      </a:r>
                      <a:r>
                        <a:rPr lang="ko-KR" altLang="en-US" sz="1800" b="1" baseline="0" dirty="0">
                          <a:solidFill>
                            <a:schemeClr val="tx1"/>
                          </a:solidFill>
                        </a:rPr>
                        <a:t>취소하기</a:t>
                      </a:r>
                      <a:r>
                        <a:rPr lang="en-US" altLang="ko-KR" sz="1800" b="1" baseline="0" dirty="0">
                          <a:solidFill>
                            <a:schemeClr val="tx1"/>
                          </a:solidFill>
                        </a:rPr>
                        <a:t>’ </a:t>
                      </a:r>
                      <a:r>
                        <a:rPr lang="ko-KR" altLang="en-US" sz="1800" b="1" baseline="0" dirty="0">
                          <a:solidFill>
                            <a:schemeClr val="tx1"/>
                          </a:solidFill>
                        </a:rPr>
                        <a:t>선택하면 </a:t>
                      </a:r>
                      <a:r>
                        <a:rPr lang="en-US" altLang="ko-KR" sz="1800" b="1" baseline="0" dirty="0">
                          <a:solidFill>
                            <a:schemeClr val="tx1"/>
                          </a:solidFill>
                        </a:rPr>
                        <a:t>‘</a:t>
                      </a:r>
                      <a:r>
                        <a:rPr lang="ko-KR" altLang="en-US" sz="1800" b="1" baseline="0" dirty="0">
                          <a:solidFill>
                            <a:schemeClr val="tx1"/>
                          </a:solidFill>
                        </a:rPr>
                        <a:t>약관동의페이지</a:t>
                      </a:r>
                      <a:r>
                        <a:rPr lang="en-US" altLang="ko-KR" sz="1800" b="1" baseline="0" dirty="0">
                          <a:solidFill>
                            <a:schemeClr val="tx1"/>
                          </a:solidFill>
                        </a:rPr>
                        <a:t>’</a:t>
                      </a:r>
                      <a:r>
                        <a:rPr lang="ko-KR" altLang="en-US" sz="1800" b="1" baseline="0" dirty="0">
                          <a:solidFill>
                            <a:schemeClr val="tx1"/>
                          </a:solidFill>
                        </a:rPr>
                        <a:t>로 이동</a:t>
                      </a:r>
                      <a:r>
                        <a:rPr lang="en-US" altLang="ko-KR" sz="1800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800" b="1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800" b="1" baseline="0" dirty="0" smtClean="0">
                          <a:solidFill>
                            <a:srgbClr val="0070C0"/>
                          </a:solidFill>
                        </a:rPr>
                        <a:t>기존 </a:t>
                      </a:r>
                      <a:r>
                        <a:rPr lang="ko-KR" altLang="en-US" sz="1800" b="1" baseline="0" dirty="0" err="1" smtClean="0">
                          <a:solidFill>
                            <a:srgbClr val="0070C0"/>
                          </a:solidFill>
                        </a:rPr>
                        <a:t>로망스투어도</a:t>
                      </a:r>
                      <a:r>
                        <a:rPr lang="ko-KR" altLang="en-US" sz="1800" b="1" baseline="0" dirty="0" smtClean="0">
                          <a:solidFill>
                            <a:srgbClr val="0070C0"/>
                          </a:solidFill>
                        </a:rPr>
                        <a:t> 약관동의페이지로 이동합니다</a:t>
                      </a:r>
                      <a:r>
                        <a:rPr lang="en-US" altLang="ko-KR" sz="1800" b="1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ko-KR" sz="1800" b="1" baseline="0" dirty="0">
                        <a:solidFill>
                          <a:srgbClr val="0070C0"/>
                        </a:solidFill>
                      </a:endParaRPr>
                    </a:p>
                  </a:txBody>
                  <a:tcPr marL="21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C0F6D0D-2FFB-56D4-E83B-EFAA10F2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9</a:t>
            </a:fld>
            <a:endParaRPr lang="ko-KR" altLang="en-US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158306"/>
              </p:ext>
            </p:extLst>
          </p:nvPr>
        </p:nvGraphicFramePr>
        <p:xfrm>
          <a:off x="380574" y="6106476"/>
          <a:ext cx="2524552" cy="251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9076">
                  <a:extLst>
                    <a:ext uri="{9D8B030D-6E8A-4147-A177-3AD203B41FA5}">
                      <a16:colId xmlns:a16="http://schemas.microsoft.com/office/drawing/2014/main" val="1806563330"/>
                    </a:ext>
                  </a:extLst>
                </a:gridCol>
                <a:gridCol w="1895476">
                  <a:extLst>
                    <a:ext uri="{9D8B030D-6E8A-4147-A177-3AD203B41FA5}">
                      <a16:colId xmlns:a16="http://schemas.microsoft.com/office/drawing/2014/main" val="3477207735"/>
                    </a:ext>
                  </a:extLst>
                </a:gridCol>
              </a:tblGrid>
              <a:tr h="2308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사진</a:t>
                      </a:r>
                      <a:r>
                        <a:rPr lang="en-US" altLang="ko-KR" sz="1050" dirty="0"/>
                        <a:t>5</a:t>
                      </a:r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취소하기 문제점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855909"/>
                  </a:ext>
                </a:extLst>
              </a:tr>
            </a:tbl>
          </a:graphicData>
        </a:graphic>
      </p:graphicFrame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639618"/>
              </p:ext>
            </p:extLst>
          </p:nvPr>
        </p:nvGraphicFramePr>
        <p:xfrm>
          <a:off x="3086097" y="6106476"/>
          <a:ext cx="2524552" cy="251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9076">
                  <a:extLst>
                    <a:ext uri="{9D8B030D-6E8A-4147-A177-3AD203B41FA5}">
                      <a16:colId xmlns:a16="http://schemas.microsoft.com/office/drawing/2014/main" val="1806563330"/>
                    </a:ext>
                  </a:extLst>
                </a:gridCol>
                <a:gridCol w="1895476">
                  <a:extLst>
                    <a:ext uri="{9D8B030D-6E8A-4147-A177-3AD203B41FA5}">
                      <a16:colId xmlns:a16="http://schemas.microsoft.com/office/drawing/2014/main" val="3477207735"/>
                    </a:ext>
                  </a:extLst>
                </a:gridCol>
              </a:tblGrid>
              <a:tr h="2308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사진</a:t>
                      </a:r>
                      <a:r>
                        <a:rPr lang="en-US" altLang="ko-KR" sz="1050" dirty="0"/>
                        <a:t>6</a:t>
                      </a:r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/>
                        <a:t>취소하기 문제점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855909"/>
                  </a:ext>
                </a:extLst>
              </a:tr>
            </a:tbl>
          </a:graphicData>
        </a:graphic>
      </p:graphicFrame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096" y="1021944"/>
            <a:ext cx="2524553" cy="4991853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74" y="1021944"/>
            <a:ext cx="2524552" cy="4991853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24" name="직사각형 23"/>
          <p:cNvSpPr/>
          <p:nvPr/>
        </p:nvSpPr>
        <p:spPr>
          <a:xfrm>
            <a:off x="1844856" y="4355951"/>
            <a:ext cx="665710" cy="3333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4511855" y="3627603"/>
            <a:ext cx="665710" cy="3333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2A0F68-774C-0216-93E2-BFC2E3D02C7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 err="1"/>
              <a:t>서건진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2026.01.05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74154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387</Words>
  <Application>Microsoft Office PowerPoint</Application>
  <PresentationFormat>와이드스크린</PresentationFormat>
  <Paragraphs>100</Paragraphs>
  <Slides>11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5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116</cp:revision>
  <dcterms:created xsi:type="dcterms:W3CDTF">2025-11-14T06:29:01Z</dcterms:created>
  <dcterms:modified xsi:type="dcterms:W3CDTF">2026-01-07T02:42:08Z</dcterms:modified>
</cp:coreProperties>
</file>