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86" r:id="rId2"/>
    <p:sldId id="392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10" r:id="rId13"/>
    <p:sldId id="411" r:id="rId14"/>
    <p:sldId id="403" r:id="rId15"/>
    <p:sldId id="404" r:id="rId16"/>
    <p:sldId id="405" r:id="rId17"/>
    <p:sldId id="407" r:id="rId18"/>
    <p:sldId id="408" r:id="rId19"/>
    <p:sldId id="409" r:id="rId20"/>
    <p:sldId id="402" r:id="rId21"/>
    <p:sldId id="391" r:id="rId22"/>
    <p:sldId id="406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390" r:id="rId33"/>
    <p:sldId id="387" r:id="rId34"/>
    <p:sldId id="388" r:id="rId35"/>
    <p:sldId id="389" r:id="rId36"/>
    <p:sldId id="346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0571-5FEC-DF99-A0F0-19F9E7CB1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BE77EFC-EBC6-B582-4DE9-FB23F8DC2F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7E2D165-9003-CE7F-FFA3-06DC6276DB36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7CD0D-398E-5D1E-5CE7-9D9BB9D52A58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66BC-222E-4B84-C125-2B3ADCAE106C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(2025.01.07.)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FA69755-E1B8-3D88-558C-51AC8469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9A70CD4-224B-E70C-8928-166516B3FA7E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9FD44C9-C699-6BA9-FCD2-C7FE7A0811A7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FC8D16D-B62A-529E-1FE6-68F52691FB7D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E78E871-F99F-9975-CDA1-90F9BB4FAF2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A273E2E-842A-B23D-94B3-95405A804B2D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4E013F6-B9CD-DB9F-3002-B057FBE67DFD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737BB9-A186-F92E-F278-2222C9C3E581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6FFEE-378A-E1CF-2D68-815601151F84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1F8526-48D5-5D57-6677-FD460D9F4516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60D9C-23FD-07FE-DEB2-0753BC3012A0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4352A-C240-1B65-9221-2C43F57C5719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1F081-0E5E-D681-63D2-83A33581CE3F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2026.01.06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C25644-A58E-52DF-0E35-395770C383F7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73011D-E190-2B64-9E23-6DAF5EB2C1B0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5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7AC92-9D34-3DF1-3B9E-A9C3C592B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CE387B-D465-251E-135C-95C243FE2FD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83099-8B1F-DF78-F4B2-6BEAB2D1328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A8954D7-F71A-C8BA-48ED-379A4DCA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0448D55-86A4-7F46-5B2E-87ABA354A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2575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해당일자에 들어가면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해당예약된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목록이 나오지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-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저번에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요청드려서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수정했던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부분이였는데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다시 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02FDC83-145C-64FB-A402-0DC3D744EE96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F4B7A6F-19DC-0297-CC35-4D7875C41F2D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8AA1C8E-02F1-93E5-793C-C4F6389C6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8" y="781922"/>
            <a:ext cx="5875699" cy="1719484"/>
          </a:xfrm>
          <a:prstGeom prst="rect">
            <a:avLst/>
          </a:prstGeom>
        </p:spPr>
      </p:pic>
      <p:pic>
        <p:nvPicPr>
          <p:cNvPr id="10" name="그림 9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50B6D50-32D8-59A5-E91A-567FA55CB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8" y="2652665"/>
            <a:ext cx="5953545" cy="3630440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77C2E6E-9346-EC24-3B81-7698765C86A5}"/>
              </a:ext>
            </a:extLst>
          </p:cNvPr>
          <p:cNvCxnSpPr>
            <a:cxnSpLocks/>
          </p:cNvCxnSpPr>
          <p:nvPr/>
        </p:nvCxnSpPr>
        <p:spPr>
          <a:xfrm flipV="1">
            <a:off x="2697933" y="1704109"/>
            <a:ext cx="3492994" cy="33567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C8A6A23-6330-6BF5-C3DD-647B502F9A01}"/>
              </a:ext>
            </a:extLst>
          </p:cNvPr>
          <p:cNvCxnSpPr>
            <a:cxnSpLocks/>
          </p:cNvCxnSpPr>
          <p:nvPr/>
        </p:nvCxnSpPr>
        <p:spPr>
          <a:xfrm flipV="1">
            <a:off x="4218915" y="1638677"/>
            <a:ext cx="2024960" cy="65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24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95D55-FA91-B631-729A-54268A739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6CC0D3-71E1-D7C2-3860-CCD18341106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C8F2C-7EA2-6EC7-4811-FCE3230B051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B17B5EF-BB67-4E9C-FA36-48A0B997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04476A5-121E-2967-13F5-01D22C86C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469175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처음에 들어갔을 때 필터가 걸리지 않게 해야 실시간으로 예약 들어온 고객을 볼 수 있습니다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저렇게 필터가 걸려있으면 저희가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일일히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클릭을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해야해서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안됩니다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필터가 걸리지 않게 해주세요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A9512E7-77CE-BA1F-2811-81AEBA37B2C2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7BBCF1A-9CFB-1D27-C764-721270083B8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번호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16F9947-83E7-2B12-2622-BBDAC161D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9" y="876260"/>
            <a:ext cx="5874327" cy="2392041"/>
          </a:xfrm>
          <a:prstGeom prst="rect">
            <a:avLst/>
          </a:prstGeom>
        </p:spPr>
      </p:pic>
      <p:pic>
        <p:nvPicPr>
          <p:cNvPr id="8" name="그림 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92E2D49-91D2-06C2-ED69-98FF753C4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2" y="3876715"/>
            <a:ext cx="5708347" cy="2735495"/>
          </a:xfrm>
          <a:prstGeom prst="rect">
            <a:avLst/>
          </a:prstGeom>
        </p:spPr>
      </p:pic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8E6DC0CD-6BD8-ACED-A49E-39AA3B840E5A}"/>
              </a:ext>
            </a:extLst>
          </p:cNvPr>
          <p:cNvSpPr/>
          <p:nvPr/>
        </p:nvSpPr>
        <p:spPr>
          <a:xfrm>
            <a:off x="2969537" y="3429000"/>
            <a:ext cx="398352" cy="3010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13469A2-7515-014B-093F-9EDEEBD0433E}"/>
              </a:ext>
            </a:extLst>
          </p:cNvPr>
          <p:cNvCxnSpPr>
            <a:cxnSpLocks/>
          </p:cNvCxnSpPr>
          <p:nvPr/>
        </p:nvCxnSpPr>
        <p:spPr>
          <a:xfrm flipV="1">
            <a:off x="2580238" y="1704109"/>
            <a:ext cx="3610689" cy="3700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700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CA67E-6305-7670-876C-0A0279A77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E47B3F0-5997-2CDA-AF0B-9AC1D9C4ED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8089E64-191A-F27B-2D0A-93B918942FF2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AF858-B5FF-30D8-F16D-A2FAD39BFE2D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F56C8-F70F-807F-A6A6-A12503B37F42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(2025.01.05.)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7C332A7-2E0D-ABCF-BE63-4666890C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12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0663A5DF-8D69-9BCF-8DC5-3221A0B62E54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C9623F7-B72E-3476-3172-FB7DAB2DC406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4DCD07D-C65D-A627-1CBA-51EE9183D94F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F1DB3AB-7F81-89DF-639D-07AD62343ADC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5974C04-4509-D0E0-0696-224AFEE36CD1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C30D1D73-2588-11A4-FF15-ADECC4867B92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33E072-1205-0C87-F7A9-77F51C0D42E5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2D98DE-FE1F-81D7-2C3C-F8F2AD2CE27D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96C0D3-BACB-0156-39DF-BBD58B8486EA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F29287-0060-EFAC-E3BF-BB0A6E82A965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95FCC-A051-7CE9-CB12-53F0F8EC8CF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BA3820-4013-51B8-EEC1-721DBB3EC7C5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23CEEC-3D3B-8D3C-254E-7C53A6478440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56D99A-A90A-9FF6-97DF-6F98D2DB1DB0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4915E27-A795-D030-B4F6-CF5DAE7FB93E}"/>
              </a:ext>
            </a:extLst>
          </p:cNvPr>
          <p:cNvSpPr/>
          <p:nvPr/>
        </p:nvSpPr>
        <p:spPr>
          <a:xfrm rot="20497287">
            <a:off x="1374691" y="2696434"/>
            <a:ext cx="8878432" cy="14651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>
                <a:solidFill>
                  <a:srgbClr val="EE0000"/>
                </a:solidFill>
              </a:rPr>
              <a:t>확인완료</a:t>
            </a:r>
            <a:endParaRPr lang="ko-KR" altLang="en-US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3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5DD14-370E-7DA5-4AC1-103C2D28E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A8EBDF-6736-A0FC-4B44-D08C34172E1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F480D-A55A-8E03-7466-772E9676F78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8A2E6C5-4E69-CD10-EAAC-28BDF0F9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FF66197-5C79-1A06-ADDE-EB207FB76368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미 입금일시에 자동적으로 아직 취소가 안되는 것 같은데 되는 부분일까요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아직 </a:t>
                      </a:r>
                      <a:r>
                        <a:rPr lang="en-US" altLang="ko-KR" sz="1200" b="1" dirty="0" err="1">
                          <a:solidFill>
                            <a:schemeClr val="accent1"/>
                          </a:solidFill>
                        </a:rPr>
                        <a:t>cron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작업을 하지 않았습니다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아직 작업을 하지 않았다고 하셨는데 언제 작업이 완료 되나요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?</a:t>
                      </a:r>
                      <a:b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조만간 작업 하겠습니다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작업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후 알려드리겠습니다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894AB8A-1353-9E36-26D6-A2517D8C060F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1519913F-7E11-A68D-BFFB-B5C6D2CE464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번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A15CB4-ABAA-AFBD-D06A-EDE3DEBEC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1302619"/>
            <a:ext cx="5681186" cy="4558333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D3577D50-3C90-B8C3-9C17-6FD0AB2DF70D}"/>
              </a:ext>
            </a:extLst>
          </p:cNvPr>
          <p:cNvCxnSpPr>
            <a:cxnSpLocks/>
          </p:cNvCxnSpPr>
          <p:nvPr/>
        </p:nvCxnSpPr>
        <p:spPr>
          <a:xfrm flipV="1">
            <a:off x="878186" y="1704109"/>
            <a:ext cx="5314384" cy="27954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51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603B-8B1E-7762-886D-E679D3D36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504CC7-5432-083A-F24A-715C73407C9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66EDE2-CF05-EBF5-344E-4FED83B5A1A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1B9D16A-5E5E-B4EF-917D-7E326ECC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2B3C89E-56C3-C500-986E-D208E4A58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58752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예를 들어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일날에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오픈된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날짜상품이 다 나오는 건가요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만약 다 나온다면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모집상태가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모집중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마감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출발확정으로 이루어져 있던데 한가지만 볼 수 있는 체크박스가 필요합니다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- 1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10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일 하루로 잡으면 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10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일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버스목록이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나옵니다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b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예를들어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[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완주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겨울대둔산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설경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+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전주한옥마을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_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테스트상품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]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일 경우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차량이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대이기에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개만 나옵니다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b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총 예약자는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4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명이지만 모두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호차에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설정되어서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개만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나오는겁니다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모집상태를 기본과 동일하게 신청을 해야 할 듯합니다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err="1">
                          <a:solidFill>
                            <a:schemeClr val="accent1"/>
                          </a:solidFill>
                        </a:rPr>
                        <a:t>기본이라는것이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 무엇을 의미하는 건지 </a:t>
                      </a:r>
                      <a:r>
                        <a:rPr lang="ko-KR" altLang="en-US" sz="1200" b="1" dirty="0" err="1">
                          <a:solidFill>
                            <a:schemeClr val="accent1"/>
                          </a:solidFill>
                        </a:rPr>
                        <a:t>알려주십시요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기본은 정상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출발확정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마감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투어취소를 말합니다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E37D6CF-5287-AE50-9B29-60984945DFCD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D920EB2-5FE7-5946-0B83-CED21433A38A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라인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CE303B7-9C99-E21E-D756-8FEC3C519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30" y="1156192"/>
            <a:ext cx="5790657" cy="315138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2C5467D-6A0D-5135-1513-B146871E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23" y="4681844"/>
            <a:ext cx="3811509" cy="502224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B636CC5-CB6D-1CFB-9EDD-B39AB8F0F17F}"/>
              </a:ext>
            </a:extLst>
          </p:cNvPr>
          <p:cNvCxnSpPr>
            <a:cxnSpLocks/>
          </p:cNvCxnSpPr>
          <p:nvPr/>
        </p:nvCxnSpPr>
        <p:spPr>
          <a:xfrm flipV="1">
            <a:off x="3103558" y="1704109"/>
            <a:ext cx="3089557" cy="1962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E5E46671-1FBB-1F18-9D50-E6EC75BE7020}"/>
              </a:ext>
            </a:extLst>
          </p:cNvPr>
          <p:cNvCxnSpPr>
            <a:cxnSpLocks/>
          </p:cNvCxnSpPr>
          <p:nvPr/>
        </p:nvCxnSpPr>
        <p:spPr>
          <a:xfrm flipV="1">
            <a:off x="3103558" y="2435382"/>
            <a:ext cx="3186670" cy="1367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18481B77-FBEE-CD62-D8DF-FAFEEDD16BF6}"/>
              </a:ext>
            </a:extLst>
          </p:cNvPr>
          <p:cNvCxnSpPr>
            <a:cxnSpLocks/>
          </p:cNvCxnSpPr>
          <p:nvPr/>
        </p:nvCxnSpPr>
        <p:spPr>
          <a:xfrm flipV="1">
            <a:off x="3717685" y="3906676"/>
            <a:ext cx="2746489" cy="7449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9933373" y="4168942"/>
            <a:ext cx="1420427" cy="2859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처리완료</a:t>
            </a:r>
          </a:p>
        </p:txBody>
      </p:sp>
    </p:spTree>
    <p:extLst>
      <p:ext uri="{BB962C8B-B14F-4D97-AF65-F5344CB8AC3E}">
        <p14:creationId xmlns:p14="http://schemas.microsoft.com/office/powerpoint/2010/main" val="861873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CF8A-7824-D979-3B77-45309BC97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4FA97F-7B2C-CF18-3711-E8CA840EB030}"/>
              </a:ext>
            </a:extLst>
          </p:cNvPr>
          <p:cNvSpPr txBox="1"/>
          <p:nvPr/>
        </p:nvSpPr>
        <p:spPr>
          <a:xfrm>
            <a:off x="0" y="369332"/>
            <a:ext cx="12192000" cy="5972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  <a:p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44585-98B0-C044-7431-A891B911E8B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9F9143A-842C-F80D-8772-2B2524AC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B68163D-0221-EC03-0ADF-2358F6ED2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2827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날짜를 바꾼 후 예약정보 저장을 누르면 인원수를 맞추라고 나옴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요금정보 변경을 누리면 아래내용이 나옴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저장을 하지 않고 뒤로 가기 누른 후 바꾼 날짜 들어갔더니 날짜는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바껴있음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D69A9A2-F333-1482-5A63-82A5ED0402FC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6DD1A833-70E9-9266-95F7-21FAAEB3166F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95F4F6-FC6D-F03C-B56F-D158D07BD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2" y="1131683"/>
            <a:ext cx="5790656" cy="2580238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084183B-EB14-4656-9F7E-E79AF2EBB3E8}"/>
              </a:ext>
            </a:extLst>
          </p:cNvPr>
          <p:cNvCxnSpPr>
            <a:cxnSpLocks/>
          </p:cNvCxnSpPr>
          <p:nvPr/>
        </p:nvCxnSpPr>
        <p:spPr>
          <a:xfrm flipV="1">
            <a:off x="2154725" y="1674268"/>
            <a:ext cx="4073366" cy="447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BC4F8C3F-4B98-5062-B945-88FB6AD8CEA6}"/>
              </a:ext>
            </a:extLst>
          </p:cNvPr>
          <p:cNvCxnSpPr>
            <a:cxnSpLocks/>
          </p:cNvCxnSpPr>
          <p:nvPr/>
        </p:nvCxnSpPr>
        <p:spPr>
          <a:xfrm flipV="1">
            <a:off x="4684558" y="1674268"/>
            <a:ext cx="1543533" cy="7448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3" name="그림 22" descr="텍스트, 전자제품, 스크린샷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CD50A0-B20E-3E45-4D53-FA7DC5659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91" y="3880689"/>
            <a:ext cx="4741518" cy="2840786"/>
          </a:xfrm>
          <a:prstGeom prst="rect">
            <a:avLst/>
          </a:prstGeom>
        </p:spPr>
      </p:pic>
      <p:pic>
        <p:nvPicPr>
          <p:cNvPr id="27" name="그림 26" descr="텍스트, 스크린샷, 소프트웨어, 디스플레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C8DC1C0-93D8-986F-628A-9DC034959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813" y="2387542"/>
            <a:ext cx="5240890" cy="264875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0772027" y="2387542"/>
            <a:ext cx="936459" cy="3134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100"/>
              <a:t>처리완료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21889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BC613-6D8B-0ECE-D2C8-D9B6C13A9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939ABE-16E4-1042-7604-DAC893C9513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탑승자현황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B1B2A-9FCE-7AA3-A9D9-CACCC6C1BE9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039E87B-B53A-B0F3-E8DC-B6A8736E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AA3C6ED-DE52-22EE-7272-29CC01412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7397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클릭이 되지 않음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페이지 연결이 되어있지 않음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해당 상품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</a:rPr>
                        <a:t>클릭시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</a:rPr>
                        <a:t>팝업창이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 뜨고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</a:rPr>
                        <a:t>예약리스트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</a:rPr>
                        <a:t>차량현황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</a:rPr>
                        <a:t>가이드현황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답사자현황을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</a:rPr>
                        <a:t>볼수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 있습니다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가이드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답사자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지정이 되지 않음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가이드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답사자는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 버스좌석관리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&gt;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버스별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 예약현황에서 배정합니다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초기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협의사항을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버스관련된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 내용은 모두 버스좌석관리에서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처리하는것으로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 협의되었습니다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b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</a:b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9DE0339-3E46-A910-C957-883DB78BE6B1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07664FFE-138B-EF7D-1847-F3FEF9E5308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라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C8DDD32-F079-35C7-1DB5-722EFCDE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385845"/>
            <a:ext cx="5615623" cy="2367580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BBD10B12-B8FB-1791-A098-14336871F2D1}"/>
              </a:ext>
            </a:extLst>
          </p:cNvPr>
          <p:cNvCxnSpPr>
            <a:cxnSpLocks/>
          </p:cNvCxnSpPr>
          <p:nvPr/>
        </p:nvCxnSpPr>
        <p:spPr>
          <a:xfrm flipV="1">
            <a:off x="1511929" y="1674268"/>
            <a:ext cx="4716162" cy="12771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449F696-B1B1-238E-F64D-865199B8B476}"/>
              </a:ext>
            </a:extLst>
          </p:cNvPr>
          <p:cNvCxnSpPr>
            <a:cxnSpLocks/>
          </p:cNvCxnSpPr>
          <p:nvPr/>
        </p:nvCxnSpPr>
        <p:spPr>
          <a:xfrm flipV="1">
            <a:off x="5567881" y="1946495"/>
            <a:ext cx="660210" cy="7695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21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56DDE-0AD4-53FD-260B-4CD58328F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AC15ED-7E7E-FA88-42BD-7E84C9656BFC}"/>
              </a:ext>
            </a:extLst>
          </p:cNvPr>
          <p:cNvSpPr txBox="1"/>
          <p:nvPr/>
        </p:nvSpPr>
        <p:spPr>
          <a:xfrm>
            <a:off x="0" y="369332"/>
            <a:ext cx="12192000" cy="5972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  <a:p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BAA50-0870-F360-FE43-48D9E39FCFD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D8C649F-9B0D-0025-C484-BB6027B6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5A7387C-DE7A-23EF-237A-B9874B625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67394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서울시청역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번출구를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클릭했는데 동천간이버스정류장이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셋팅이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</a:rPr>
                        <a:t>문제없는것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 확인하였습니다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2E64D24-8F78-AE88-95D5-DB546454A2C6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87C407C8-E748-B399-B8DF-E48C608EA47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B64DF4C-21FE-DBB7-3F9A-20F5FED11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1238061"/>
            <a:ext cx="5608759" cy="4381877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8221DD87-4A49-349C-7630-8459A9FE5492}"/>
              </a:ext>
            </a:extLst>
          </p:cNvPr>
          <p:cNvCxnSpPr>
            <a:cxnSpLocks/>
          </p:cNvCxnSpPr>
          <p:nvPr/>
        </p:nvCxnSpPr>
        <p:spPr>
          <a:xfrm flipV="1">
            <a:off x="4780230" y="1704109"/>
            <a:ext cx="1448554" cy="7765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53DB2BDC-69F4-716C-ECDB-49EF827B1B0F}"/>
              </a:ext>
            </a:extLst>
          </p:cNvPr>
          <p:cNvCxnSpPr>
            <a:cxnSpLocks/>
          </p:cNvCxnSpPr>
          <p:nvPr/>
        </p:nvCxnSpPr>
        <p:spPr>
          <a:xfrm flipV="1">
            <a:off x="3757188" y="1856509"/>
            <a:ext cx="2623996" cy="1321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055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45056-491D-3534-E2C4-428A6872D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E32910-8F99-0E64-0A3F-C174F8150A21}"/>
              </a:ext>
            </a:extLst>
          </p:cNvPr>
          <p:cNvSpPr txBox="1"/>
          <p:nvPr/>
        </p:nvSpPr>
        <p:spPr>
          <a:xfrm>
            <a:off x="0" y="369332"/>
            <a:ext cx="12192000" cy="5972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  <a:p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D0483-D1C2-C569-14FD-B2991B283C7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BEACB10-FEDC-D4F8-F4AF-66A302DB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DDD94AA-0506-B9A0-EDFC-8C0E65645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3861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가이드님 지정좌석이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번과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번인데 손님이 배정됩니다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예약인원수는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명인데 좌석은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명만 셋팅이 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F9A627E-348A-7965-2763-73C02FF8FF03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0BF6FFB0-C9B1-CA01-C8F2-9AF35B377F2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번호, 소프트웨어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19E0626-31E5-4F30-A613-901763AD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3" y="1459879"/>
            <a:ext cx="5432079" cy="3003479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6245521D-9B35-514C-AB98-AE79E1D01BC8}"/>
              </a:ext>
            </a:extLst>
          </p:cNvPr>
          <p:cNvCxnSpPr>
            <a:cxnSpLocks/>
          </p:cNvCxnSpPr>
          <p:nvPr/>
        </p:nvCxnSpPr>
        <p:spPr>
          <a:xfrm flipV="1">
            <a:off x="3974471" y="1704109"/>
            <a:ext cx="2317687" cy="10753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5008BB35-940D-5BC4-15F4-2475ADD68A1F}"/>
              </a:ext>
            </a:extLst>
          </p:cNvPr>
          <p:cNvCxnSpPr>
            <a:cxnSpLocks/>
          </p:cNvCxnSpPr>
          <p:nvPr/>
        </p:nvCxnSpPr>
        <p:spPr>
          <a:xfrm flipV="1">
            <a:off x="1068309" y="1620570"/>
            <a:ext cx="5223849" cy="15481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1" name="그림 2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A6174C7-DE72-6905-6DB9-6B7C7D4FD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3" y="4695156"/>
            <a:ext cx="4898769" cy="1917054"/>
          </a:xfrm>
          <a:prstGeom prst="rect">
            <a:avLst/>
          </a:prstGeom>
        </p:spPr>
      </p:pic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8A79079-C2DF-8685-4131-6E0D96261040}"/>
              </a:ext>
            </a:extLst>
          </p:cNvPr>
          <p:cNvCxnSpPr>
            <a:cxnSpLocks/>
          </p:cNvCxnSpPr>
          <p:nvPr/>
        </p:nvCxnSpPr>
        <p:spPr>
          <a:xfrm flipV="1">
            <a:off x="3974471" y="1937210"/>
            <a:ext cx="2317687" cy="3960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835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023BE-AE87-5B4C-B366-0A8EB394C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6547F3-6A07-B6BD-8681-851CFA259D6B}"/>
              </a:ext>
            </a:extLst>
          </p:cNvPr>
          <p:cNvSpPr txBox="1"/>
          <p:nvPr/>
        </p:nvSpPr>
        <p:spPr>
          <a:xfrm>
            <a:off x="0" y="369332"/>
            <a:ext cx="12192000" cy="5972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  <a:p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00B25-3EA4-F64A-E345-C42F5CF2D37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089B1E6-6D19-E9E4-E9DC-1B84F811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2A73D61-773C-DEAC-6736-871E02795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3843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한명씩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좌석을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선택하는게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아니라 한팀으로 선택할 수 있었으면 좋겠습니다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코레일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좌석처럼 선택 필요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!!!!!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예를 들어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명이 예약했을 때 좌석 선택 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한명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한명씩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선택하는게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아니라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명을 한꺼번에 좌석 선택을 했으면 좋겠음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추후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2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차개발에서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진행가능합니다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0434D51-2F47-0787-F882-EFBB3960F68E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100BE6AF-9A64-EB80-3F8E-5DA709FEECD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C72C16-E4FC-BE62-99EC-BB2A925CD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97" y="1122630"/>
            <a:ext cx="4152112" cy="5074803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4BE3672-B84F-592B-11CA-411193C82144}"/>
              </a:ext>
            </a:extLst>
          </p:cNvPr>
          <p:cNvCxnSpPr>
            <a:cxnSpLocks/>
          </p:cNvCxnSpPr>
          <p:nvPr/>
        </p:nvCxnSpPr>
        <p:spPr>
          <a:xfrm flipV="1">
            <a:off x="3530851" y="1856509"/>
            <a:ext cx="2850333" cy="18282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67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A5BF6-7587-5A92-ABBC-17023CB83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A9C8A5-59E3-E0AD-95FB-709293B9BAE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CAA68E-F728-F649-F0C4-A7DB5494562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3C2C869-8B07-60E5-E5E8-6E5BC8BE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C13F069-5CFF-C82A-06C2-E4FDDDBBC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2431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예약추가 후 예약정보저장을 클릭하면 예약추가를 하였다고 문구가 뜬 후에 예약된 페이지가 아닌 개인별예약현황으로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넘어감</a:t>
                      </a:r>
                      <a:b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13A1E26-7067-36A2-6271-1C625DB936EF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8A494574-0ADD-986C-0EBF-4FCBD79D24F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2" name="그림 11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C8D8CC5-D3BE-7F13-3608-849CBD7B9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8" y="837292"/>
            <a:ext cx="5772150" cy="2077924"/>
          </a:xfrm>
          <a:prstGeom prst="rect">
            <a:avLst/>
          </a:prstGeom>
        </p:spPr>
      </p:pic>
      <p:pic>
        <p:nvPicPr>
          <p:cNvPr id="17" name="그림 1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C03C167-6895-A860-DBEE-C9F090205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3" y="2915217"/>
            <a:ext cx="5454850" cy="1928388"/>
          </a:xfrm>
          <a:prstGeom prst="rect">
            <a:avLst/>
          </a:prstGeom>
        </p:spPr>
      </p:pic>
      <p:pic>
        <p:nvPicPr>
          <p:cNvPr id="19" name="그림 18" descr="텍스트, 번호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BF403A4-12C6-C447-931F-B450970E5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73" y="4843605"/>
            <a:ext cx="5307949" cy="1636721"/>
          </a:xfrm>
          <a:prstGeom prst="rect">
            <a:avLst/>
          </a:prstGeom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4304A159-C419-B011-47EE-4F5F4508EB92}"/>
              </a:ext>
            </a:extLst>
          </p:cNvPr>
          <p:cNvCxnSpPr>
            <a:cxnSpLocks/>
          </p:cNvCxnSpPr>
          <p:nvPr/>
        </p:nvCxnSpPr>
        <p:spPr>
          <a:xfrm>
            <a:off x="787651" y="1021945"/>
            <a:ext cx="5471313" cy="580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7554F23-58C6-F630-ED1C-232F4AC48B84}"/>
              </a:ext>
            </a:extLst>
          </p:cNvPr>
          <p:cNvCxnSpPr>
            <a:cxnSpLocks/>
          </p:cNvCxnSpPr>
          <p:nvPr/>
        </p:nvCxnSpPr>
        <p:spPr>
          <a:xfrm flipV="1">
            <a:off x="2752253" y="1704109"/>
            <a:ext cx="3413157" cy="2677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65C23CAD-AB14-075E-63C6-90C1A52A4F02}"/>
              </a:ext>
            </a:extLst>
          </p:cNvPr>
          <p:cNvCxnSpPr>
            <a:cxnSpLocks/>
          </p:cNvCxnSpPr>
          <p:nvPr/>
        </p:nvCxnSpPr>
        <p:spPr>
          <a:xfrm flipV="1">
            <a:off x="3720974" y="1856509"/>
            <a:ext cx="2596836" cy="2987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2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955F6-6844-F175-5BE4-C00346833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321434D-4109-E5E9-090B-9DB92A53E1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118CB6A-2744-1CFA-7CF1-D37B710406EA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011B1-B638-4835-6A6F-19229971A1C5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F935B-D0A0-3093-AEF9-C5C5878185AF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(2025.01.05.)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0E14F3E-C98E-4531-BFC3-47581B08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20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EF9C9E1-FD21-74D2-8CD4-1FB5795830ED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A11C372-D55F-1165-A4AA-292DDEB280F0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9CD7506-155D-984C-0A0C-E46DC0F04351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E2EF1A7-7024-F2FE-67E1-46A2AA1204CB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EB5BA6B-AD48-26C0-0034-919FDD3C1916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67FCA14-2AFE-175D-A12C-94780865D020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32AD3F-3129-57F3-B48E-75FF44B60DCF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AF5C56-AE0D-8910-FD7D-E694FDD930E8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6D691-6A2A-1FB1-6C98-5FBD1400890B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3727D1-2720-4B58-C621-F198BDBA7605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68D951-105E-5705-3AE5-07E42FDF81E8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15BCAF-388D-162C-92C0-EC613F3368AD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5A0FB9-E2C8-0F46-D137-407E06A1E3EC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217DE8-4691-E1A2-A0E9-1930CCD209BE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A90F956-D450-A9A2-BEFC-99FE72948D64}"/>
              </a:ext>
            </a:extLst>
          </p:cNvPr>
          <p:cNvSpPr/>
          <p:nvPr/>
        </p:nvSpPr>
        <p:spPr>
          <a:xfrm rot="20497287">
            <a:off x="1374691" y="2696434"/>
            <a:ext cx="8878432" cy="14651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>
                <a:solidFill>
                  <a:srgbClr val="EE0000"/>
                </a:solidFill>
              </a:rPr>
              <a:t>확인완료</a:t>
            </a:r>
            <a:endParaRPr lang="ko-KR" altLang="en-US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92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3F25E-5B90-F24B-3F4B-654DA32BC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210E44-3A8F-E2D3-622E-D46CD5B95CD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93BFD-E2DB-BF6D-9B52-D192789297F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F17B191-B5BF-BBD7-8051-CDCA5CBE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7184423-0628-4171-FFA8-908B7EE39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4435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버전에서는 좌석이 나옴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URL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에서는 좌석이 나오지 않음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……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해당좌석을 눌렀을 때 정보는 나옴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(2026.01.05)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CE00B15-5A30-41C0-0260-0029650E4C90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183B840-3393-1C1E-058D-796B4BC27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04123"/>
              </p:ext>
            </p:extLst>
          </p:nvPr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FA9F012-6AA8-9573-0DC4-B907BEB07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3" y="865412"/>
            <a:ext cx="5743100" cy="2909884"/>
          </a:xfrm>
          <a:prstGeom prst="rect">
            <a:avLst/>
          </a:prstGeom>
        </p:spPr>
      </p:pic>
      <p:pic>
        <p:nvPicPr>
          <p:cNvPr id="7" name="그림 6" descr="전자제품, 텍스트, 스크린샷, 리모컨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91E7F0C-A79A-BC73-87ED-1AA8EB4F1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24" y="3811591"/>
            <a:ext cx="1998507" cy="2909884"/>
          </a:xfrm>
          <a:prstGeom prst="rect">
            <a:avLst/>
          </a:prstGeom>
        </p:spPr>
      </p:pic>
      <p:pic>
        <p:nvPicPr>
          <p:cNvPr id="10" name="그림 9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F65BFA6-0B3C-5B94-31F5-AA8F0ED93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75" y="3858786"/>
            <a:ext cx="1931797" cy="2931314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17B94C9-65A7-730F-40D7-3D54C0CD1C54}"/>
              </a:ext>
            </a:extLst>
          </p:cNvPr>
          <p:cNvCxnSpPr>
            <a:cxnSpLocks/>
          </p:cNvCxnSpPr>
          <p:nvPr/>
        </p:nvCxnSpPr>
        <p:spPr>
          <a:xfrm flipV="1">
            <a:off x="2634558" y="1673932"/>
            <a:ext cx="3608488" cy="23458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F5C8BA18-3E9F-7591-CDDF-9AA7947BFB0E}"/>
              </a:ext>
            </a:extLst>
          </p:cNvPr>
          <p:cNvCxnSpPr>
            <a:cxnSpLocks/>
          </p:cNvCxnSpPr>
          <p:nvPr/>
        </p:nvCxnSpPr>
        <p:spPr>
          <a:xfrm flipV="1">
            <a:off x="4852657" y="1982709"/>
            <a:ext cx="1390389" cy="1876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2" name="그림 21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CC0A84-01F9-297D-ECD2-26171232F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535" y="2439867"/>
            <a:ext cx="5061118" cy="263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2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2E16B-D867-3B75-49C8-B0A21CED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C26F1C-9FED-F163-95BD-DEA99619962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4AD96-9CF7-D478-0488-912FF410676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AEAFEC3-B100-6BE9-A50D-765FC1A9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1FCA6ED-631D-136A-C085-280EACF87F98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미 입금일시에 자동적으로 아직 취소가 안되는 것 같은데 되는 부분일까요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아직 </a:t>
                      </a:r>
                      <a:r>
                        <a:rPr lang="en-US" altLang="ko-KR" sz="1200" b="1" dirty="0" err="1">
                          <a:solidFill>
                            <a:schemeClr val="accent1"/>
                          </a:solidFill>
                        </a:rPr>
                        <a:t>cron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작업을 하지 않았습니다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338AB14-516D-3437-F0C0-05AF78FAF0C7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DB62499B-EC12-04C1-CFD9-E54334A4869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번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7ED93A1-2C7A-BCBE-D54C-600D7EA33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1302619"/>
            <a:ext cx="5681186" cy="4558333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6C61155-669D-A149-61E7-3B4E43344356}"/>
              </a:ext>
            </a:extLst>
          </p:cNvPr>
          <p:cNvCxnSpPr>
            <a:cxnSpLocks/>
          </p:cNvCxnSpPr>
          <p:nvPr/>
        </p:nvCxnSpPr>
        <p:spPr>
          <a:xfrm flipV="1">
            <a:off x="878186" y="1704109"/>
            <a:ext cx="5314384" cy="27954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169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5D22B-4305-C37A-8156-4F0878B7B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4D20A5-7C00-D85A-80DA-B8BBB64C0B56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D8E109-8CFE-F637-080D-019103E8F8B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96004D1-5554-C9CD-D950-6C72EF3C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E00DC55-B389-9A68-0201-5D0EF1FB3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32983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예를 들어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일날에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오픈된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날짜상품이 다 나오는 건가요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만약 다 나온다면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모집상태가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모집중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마감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출발확정으로 이루어져 있던데 한가지만 볼 수 있는 체크박스가 필요합니다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- 1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10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일 하루로 잡으면 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10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일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버스목록이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나옵니다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b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예를들어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[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완주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겨울대둔산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설경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+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전주한옥마을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_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테스트상품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]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일 경우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차량이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대이기에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개만 나옵니다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b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총 예약자는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4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명이지만 모두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호차에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설정되어서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개만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나오는겁니다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모집상태를 기본과 동일하게 신청을 해야 할 듯합니다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err="1">
                          <a:solidFill>
                            <a:schemeClr val="accent1"/>
                          </a:solidFill>
                        </a:rPr>
                        <a:t>기본이라는것이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 무엇을 의미하는 건지 </a:t>
                      </a:r>
                      <a:r>
                        <a:rPr lang="ko-KR" altLang="en-US" sz="1200" b="1" dirty="0" err="1">
                          <a:solidFill>
                            <a:schemeClr val="accent1"/>
                          </a:solidFill>
                        </a:rPr>
                        <a:t>알려주십시요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.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14A76D8-5864-5B95-FEC2-2059D8A22BAC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DF895B6C-1677-6567-27CB-E4EA7020926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라인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A1AB4B-0170-C7B4-E565-F7FC69D3B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30" y="1156192"/>
            <a:ext cx="5790657" cy="315138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52D1041-109A-EE8D-F102-99063287F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23" y="4681844"/>
            <a:ext cx="3811509" cy="502224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AD8CA74-53CE-22F9-19E6-9934FA4A155A}"/>
              </a:ext>
            </a:extLst>
          </p:cNvPr>
          <p:cNvCxnSpPr>
            <a:cxnSpLocks/>
          </p:cNvCxnSpPr>
          <p:nvPr/>
        </p:nvCxnSpPr>
        <p:spPr>
          <a:xfrm flipV="1">
            <a:off x="3103558" y="1704109"/>
            <a:ext cx="3089557" cy="1962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5970E3B7-E1F2-F4EE-09F3-C9C194E714F2}"/>
              </a:ext>
            </a:extLst>
          </p:cNvPr>
          <p:cNvCxnSpPr>
            <a:cxnSpLocks/>
          </p:cNvCxnSpPr>
          <p:nvPr/>
        </p:nvCxnSpPr>
        <p:spPr>
          <a:xfrm flipV="1">
            <a:off x="3103558" y="2435382"/>
            <a:ext cx="3186670" cy="13674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6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FF309-3E3A-E544-C119-510EBB415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2A1CD8-14D1-CE45-D086-91A548B1333D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B9F896-C4CC-B54A-3252-4A8223F3B74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8906B54-AC2D-3B3F-44D0-3D181243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60BFC-A4B3-1D74-5B25-14664ACC38A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78288DB1-581A-CF25-0724-9AA4E68462EE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CB15ED-824E-6879-C159-C86A0A2C8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476674"/>
            <a:ext cx="5516035" cy="4625362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D3760A3-9A38-A16C-F25F-02679E63F1C9}"/>
              </a:ext>
            </a:extLst>
          </p:cNvPr>
          <p:cNvCxnSpPr>
            <a:cxnSpLocks/>
          </p:cNvCxnSpPr>
          <p:nvPr/>
        </p:nvCxnSpPr>
        <p:spPr>
          <a:xfrm flipV="1">
            <a:off x="2860895" y="1704109"/>
            <a:ext cx="3331675" cy="6860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E459037-6979-40BE-CFD0-CE38B2A4FE24}"/>
              </a:ext>
            </a:extLst>
          </p:cNvPr>
          <p:cNvCxnSpPr>
            <a:cxnSpLocks/>
          </p:cNvCxnSpPr>
          <p:nvPr/>
        </p:nvCxnSpPr>
        <p:spPr>
          <a:xfrm flipV="1">
            <a:off x="1267485" y="1855960"/>
            <a:ext cx="4828515" cy="2344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F04A018-4D49-3AD2-628B-59E3F742169A}"/>
              </a:ext>
            </a:extLst>
          </p:cNvPr>
          <p:cNvSpPr/>
          <p:nvPr/>
        </p:nvSpPr>
        <p:spPr>
          <a:xfrm>
            <a:off x="416461" y="3069125"/>
            <a:ext cx="234153" cy="2797521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990BC10-B0DE-6596-6BF3-E4A9E92FA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953524"/>
              </p:ext>
            </p:extLst>
          </p:nvPr>
        </p:nvGraphicFramePr>
        <p:xfrm>
          <a:off x="6096000" y="1021945"/>
          <a:ext cx="5790657" cy="4568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날짜아무것도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선택안하고 투어종류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또는 당일로 선택을 했을 때 출발일자가 뒤죽박죽으로 나오는데 날짜가 현재기준으로 나오길 요청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예를 들어 오늘은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일이며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일부터 자동적으로 나오게 설정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버스별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예약현황을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클릭이며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기본적으로 클릭한 해당일 기준으로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나와야함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결국 날짜의 기본값을 설정해서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버스별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예약현황에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접속하면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그 기본값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즉 </a:t>
                      </a:r>
                      <a:r>
                        <a:rPr lang="ko-KR" altLang="en-US" sz="1200" b="1" baseline="0" dirty="0" err="1">
                          <a:solidFill>
                            <a:schemeClr val="accent1"/>
                          </a:solidFill>
                        </a:rPr>
                        <a:t>오늘날짜로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 목록이 나오도록 해달라는 말씀으로 이해하고 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/>
                      </a:r>
                      <a:b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ko-KR" altLang="en-US" sz="1200" b="1" baseline="0" dirty="0">
                          <a:solidFill>
                            <a:schemeClr val="accent1"/>
                          </a:solidFill>
                        </a:rPr>
                        <a:t>작업했습니다</a:t>
                      </a:r>
                      <a:r>
                        <a:rPr lang="en-US" altLang="ko-KR" sz="1200" b="1" baseline="0" dirty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accent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순번도 역순이므로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번부터 나오게 변경 요청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예를들어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 부터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일까지로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출발일자를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설정하고 검색하면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일이 검색됩니다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그럼 순번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번은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일이 되는 것으로 이해하겠습니다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723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0F411-3889-9001-2FA8-7D1577785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B941F-FAC2-CCFB-2B8F-97AC8E8AD6B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버스별 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BFFCD-4811-4CB1-47CC-CDD5F9B290E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A29D051-B3A4-F616-BFA7-CD4C0365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236FCB0-CA16-F775-AE20-C069E21E1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9120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비고란에 글을 쓰고 저장을 하고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새로고침을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하면 비고란에 저장된 글이 나타나지 않음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(26.01.05)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3560E9F-8E15-A823-E750-A41BA4005870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5448A76-B65D-CD54-9CAF-51FD94F05B2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56321C-3DBC-56B3-899D-EC1AB4C90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6" y="1108367"/>
            <a:ext cx="5893805" cy="2795786"/>
          </a:xfrm>
          <a:prstGeom prst="rect">
            <a:avLst/>
          </a:prstGeom>
        </p:spPr>
      </p:pic>
      <p:pic>
        <p:nvPicPr>
          <p:cNvPr id="11" name="그림 10" descr="텍스트, 스크린샷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34B493E-7875-C674-C85F-1ADFC1DB1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96" y="4108098"/>
            <a:ext cx="5893805" cy="2571631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91A3D3C-AB44-737F-4F6B-9C98121CFAA5}"/>
              </a:ext>
            </a:extLst>
          </p:cNvPr>
          <p:cNvCxnSpPr>
            <a:cxnSpLocks/>
          </p:cNvCxnSpPr>
          <p:nvPr/>
        </p:nvCxnSpPr>
        <p:spPr>
          <a:xfrm flipV="1">
            <a:off x="5839485" y="1704109"/>
            <a:ext cx="407406" cy="332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F1BF4B5-9142-D104-0CA0-6AD5F9FE2E34}"/>
              </a:ext>
            </a:extLst>
          </p:cNvPr>
          <p:cNvCxnSpPr>
            <a:cxnSpLocks/>
          </p:cNvCxnSpPr>
          <p:nvPr/>
        </p:nvCxnSpPr>
        <p:spPr>
          <a:xfrm flipV="1">
            <a:off x="5839485" y="1704109"/>
            <a:ext cx="488887" cy="3449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4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164D2-D0EC-01F2-0898-08B2D2824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7E2604-3B44-1645-6CBF-C50ED499075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CA43C-64CB-6A60-B368-7132B0031C4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9D687BD-A54E-813D-4864-4AEB5930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E91D40C-1C77-1822-459A-526DE8E20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745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예약인원이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명이라고 되어 있는 클릭해서 들어가보면 인원이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명입니다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인원이 맞지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050" b="1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05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050" b="1" baseline="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br>
                        <a:rPr lang="ko-KR" altLang="en-US" sz="1050" b="1" baseline="0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05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예약인원은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예약신청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05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예약확정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05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취소신청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한 예약자의 인원으로 계산됩니다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따라서 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완주 </a:t>
                      </a:r>
                      <a:r>
                        <a:rPr lang="ko-KR" altLang="en-US" sz="105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겨울대둔단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설경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_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전주한옥마을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..] 1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월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일자 예약리스트가 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명인 것은 총 </a:t>
                      </a:r>
                      <a:r>
                        <a:rPr lang="ko-KR" altLang="en-US" sz="105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예약건이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건인데 그중 </a:t>
                      </a:r>
                      <a:r>
                        <a:rPr lang="ko-KR" altLang="en-US" sz="105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한건이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예약취소가 되어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총 </a:t>
                      </a:r>
                      <a:r>
                        <a:rPr lang="ko-KR" altLang="en-US" sz="105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예약건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건의 </a:t>
                      </a:r>
                      <a:r>
                        <a:rPr lang="ko-KR" altLang="en-US" sz="105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예약인원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각 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명씩 계산되어 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ko-KR" altLang="en-US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명으로 나오는 것입니다</a:t>
                      </a:r>
                      <a:r>
                        <a:rPr lang="en-US" altLang="ko-KR" sz="105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altLang="ko-KR" sz="105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5B055F8-451D-97D4-C042-EDD092C312E5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49EC718-F3E1-FF76-5126-E81A6DD350E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450FAC7F-CFE3-7661-15C3-38C3662F3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9" y="1407290"/>
            <a:ext cx="5790657" cy="1381702"/>
          </a:xfrm>
          <a:prstGeom prst="rect">
            <a:avLst/>
          </a:prstGeom>
        </p:spPr>
      </p:pic>
      <p:pic>
        <p:nvPicPr>
          <p:cNvPr id="8" name="그림 7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0ECAE79-9200-76F8-FC0D-37CF0CAC6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9" y="2788992"/>
            <a:ext cx="5676523" cy="3480502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03BD486D-7008-1A58-D475-0DB7E1D5AE30}"/>
              </a:ext>
            </a:extLst>
          </p:cNvPr>
          <p:cNvCxnSpPr>
            <a:cxnSpLocks/>
          </p:cNvCxnSpPr>
          <p:nvPr/>
        </p:nvCxnSpPr>
        <p:spPr>
          <a:xfrm flipV="1">
            <a:off x="5069941" y="1704109"/>
            <a:ext cx="1123174" cy="486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4A48695-6D3A-990C-E553-F6410C566170}"/>
              </a:ext>
            </a:extLst>
          </p:cNvPr>
          <p:cNvCxnSpPr>
            <a:cxnSpLocks/>
          </p:cNvCxnSpPr>
          <p:nvPr/>
        </p:nvCxnSpPr>
        <p:spPr>
          <a:xfrm flipV="1">
            <a:off x="4635374" y="1792586"/>
            <a:ext cx="1612062" cy="3060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070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D6AF0-E03D-2806-EA89-0B5670439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BBB1B0-185F-ED35-354D-44D5ED428E7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1B3E73-42DD-F1C6-48FE-E6106697394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38E3BB9-4B4E-BA49-95B0-3B94C275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51A810E-DF0A-EE97-BD62-BB2D1AA19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603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개인 예약수정에서 상담하기를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눌렀을때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기본적으로 고객명과 연락처가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셋팅되지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(26.01.05)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0022F23-2B53-4324-5AFD-A78D8E31CFC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4B014F70-B6AB-C8A8-A4E7-4E7BA132344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폰트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20772A0-D19F-6D67-A53C-B201EAB6B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2" y="1200150"/>
            <a:ext cx="5790657" cy="1787494"/>
          </a:xfrm>
          <a:prstGeom prst="rect">
            <a:avLst/>
          </a:prstGeom>
        </p:spPr>
      </p:pic>
      <p:pic>
        <p:nvPicPr>
          <p:cNvPr id="11" name="그림 10" descr="텍스트, 스크린샷, 소프트웨어, 디스플레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E4A365-04F4-602E-A221-08C03DC79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2734146"/>
            <a:ext cx="5461714" cy="3878064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C06D05B-4C15-9576-E796-920F89F858C9}"/>
              </a:ext>
            </a:extLst>
          </p:cNvPr>
          <p:cNvCxnSpPr>
            <a:cxnSpLocks/>
          </p:cNvCxnSpPr>
          <p:nvPr/>
        </p:nvCxnSpPr>
        <p:spPr>
          <a:xfrm flipV="1">
            <a:off x="5585988" y="1704109"/>
            <a:ext cx="607127" cy="4234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65D7DDB0-6B3E-1674-95D6-51B12A782D81}"/>
              </a:ext>
            </a:extLst>
          </p:cNvPr>
          <p:cNvCxnSpPr>
            <a:cxnSpLocks/>
          </p:cNvCxnSpPr>
          <p:nvPr/>
        </p:nvCxnSpPr>
        <p:spPr>
          <a:xfrm flipV="1">
            <a:off x="4508626" y="1792586"/>
            <a:ext cx="1738810" cy="14938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5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DFD2F-56F6-C633-FCDF-B5435824E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2CF304-1001-8FD5-1F24-7EE8D7EEE59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1B2850-CF51-7B21-97D8-E287BC5B7A3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2403B6-3A0B-13FE-0056-3A3EBB10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0313618-448A-A3B3-FD2A-279C9CECD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87024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SNS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클릭이 되지 않음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(26.01.05)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94CC41F-98A1-87BC-C9AE-9E158561FA56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A212D42-9B3C-6435-43B6-AB6F04FC28A2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소프트웨어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1E1E369-8F2E-9045-E16E-83EFD95A9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4" y="1162050"/>
            <a:ext cx="5470768" cy="4533900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9228C67D-955C-874C-971B-0A2C38A08E5B}"/>
              </a:ext>
            </a:extLst>
          </p:cNvPr>
          <p:cNvCxnSpPr>
            <a:cxnSpLocks/>
          </p:cNvCxnSpPr>
          <p:nvPr/>
        </p:nvCxnSpPr>
        <p:spPr>
          <a:xfrm flipV="1">
            <a:off x="4309450" y="1704109"/>
            <a:ext cx="1910281" cy="1724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612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28F24-CC97-408F-BFD2-C496988E9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51C00F-301F-0B50-DF22-1E422BB87C2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9B36C-D6C5-42EF-0212-FDD81528CBA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17F63F8-C710-099E-B605-A608FBE5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2268DDF-6CD1-2245-931E-038F6603B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7889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출발일 수정을 누른 후에 날짜를 변경하라고 날짜를 누르고 선택을 누르면 선택이 되지 않음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(26.01.05)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93FFA29-51FB-7015-CDD2-C8475369A75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A86C6972-8A27-CFB9-3771-FC54B04FA05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D961CB-18F3-A384-FBCE-A4A5587AC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3" y="1085992"/>
            <a:ext cx="5790658" cy="2453914"/>
          </a:xfrm>
          <a:prstGeom prst="rect">
            <a:avLst/>
          </a:prstGeom>
        </p:spPr>
      </p:pic>
      <p:pic>
        <p:nvPicPr>
          <p:cNvPr id="10" name="그림 9" descr="텍스트, 소프트웨어, 디스플레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19E8040-562F-A0BC-C211-D0506088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33" y="3798227"/>
            <a:ext cx="5711378" cy="2690441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DF482E1-0522-31A6-1AA3-2E6571D4486B}"/>
              </a:ext>
            </a:extLst>
          </p:cNvPr>
          <p:cNvCxnSpPr>
            <a:cxnSpLocks/>
          </p:cNvCxnSpPr>
          <p:nvPr/>
        </p:nvCxnSpPr>
        <p:spPr>
          <a:xfrm flipV="1">
            <a:off x="2317687" y="1704109"/>
            <a:ext cx="3902044" cy="1455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3B232739-BCF5-C446-A27B-172DB9C81310}"/>
              </a:ext>
            </a:extLst>
          </p:cNvPr>
          <p:cNvCxnSpPr>
            <a:cxnSpLocks/>
          </p:cNvCxnSpPr>
          <p:nvPr/>
        </p:nvCxnSpPr>
        <p:spPr>
          <a:xfrm flipV="1">
            <a:off x="5151422" y="1704109"/>
            <a:ext cx="1068309" cy="3112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3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68F78-02D7-0C1C-B972-FC24D8815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C2F70F-D44E-D462-6F9B-9504C0FFB3C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310264-2988-7E45-D4EA-C224D6AE9CC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935B0F1-49E3-CA16-FC26-C231A089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F2E62A0-F7C2-C6EB-22A6-DBA9F0E5E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982975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예약추가에서 탑승지 선택할 때 모든 탑승지가 나오는게 아니라 기존처럼 원래 선택된 탑승지만 나오도록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설정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1F2C5C6-E4D3-23B9-05A2-EAB3BBA5641C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D7CFF031-48C7-6841-D003-806C1CEEA037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91BD64AE-E3A3-6600-1D7B-AA7174F8C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07" y="1438982"/>
            <a:ext cx="5619890" cy="1209675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F56991B4-8177-F362-EC74-0ED4352A7629}"/>
              </a:ext>
            </a:extLst>
          </p:cNvPr>
          <p:cNvCxnSpPr>
            <a:cxnSpLocks/>
          </p:cNvCxnSpPr>
          <p:nvPr/>
        </p:nvCxnSpPr>
        <p:spPr>
          <a:xfrm flipV="1">
            <a:off x="5350598" y="1704109"/>
            <a:ext cx="860079" cy="142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그림 13" descr="텍스트, 폰트, 번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935EA2B-1455-5BE0-8FB8-4A6A86E9E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8726"/>
            <a:ext cx="561989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41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81EBE-1ED1-4018-96EF-EEC06A500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54D692-A8CF-3683-25E3-63710D40AAB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탑승자현황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98457-D628-760A-EAFD-1B515B2AD90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B264E28-CEEE-D263-66E1-A8B82240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7FDCB7F-7FB5-1AE8-34E3-3C2514F1C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61454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예약건이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있는데 탑승자현황에서 나오지 않음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(26.01.05)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10AFCA-8A14-D78A-A8B0-675383A63F7D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D0FD529D-79CE-2134-FBE4-5D0F298C76F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F17D4CB-7DF3-479F-0DF6-18E942F45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6" y="1111968"/>
            <a:ext cx="5874328" cy="4634063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265F5D44-56BC-7E6A-3B41-D3E045941FAD}"/>
              </a:ext>
            </a:extLst>
          </p:cNvPr>
          <p:cNvCxnSpPr>
            <a:cxnSpLocks/>
          </p:cNvCxnSpPr>
          <p:nvPr/>
        </p:nvCxnSpPr>
        <p:spPr>
          <a:xfrm flipV="1">
            <a:off x="3023857" y="1704109"/>
            <a:ext cx="3195874" cy="10028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763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1F2D1-656F-A841-6B09-4C3E77B05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951256-9E73-2970-7A16-50260FFFFAC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탑승자현황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F78DC-6C17-6348-6982-01CA40BC63D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37C9393-474E-5C90-F060-A8945E54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F7A3605-6B75-E2D6-FE0A-71DEB9BB4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2276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속초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박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 가이드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상태로 변경을 해야 하며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정상에서 마감처리를 했을 때 마감처리가 되지 않음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–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(26.01.05)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6F2D740-4956-669A-EB52-EDBF30BC6A7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F59BB0A-54EE-B24F-081B-19F3EBBCE8B7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D66D0E-F0BD-4929-582F-5D6D82DF7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9" y="1096599"/>
            <a:ext cx="5790657" cy="2624375"/>
          </a:xfrm>
          <a:prstGeom prst="rect">
            <a:avLst/>
          </a:prstGeom>
        </p:spPr>
      </p:pic>
      <p:pic>
        <p:nvPicPr>
          <p:cNvPr id="12" name="그림 11" descr="텍스트, 스크린샷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CA77103-6BB0-7C62-622B-916983DA0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9" y="3981626"/>
            <a:ext cx="5790657" cy="2183783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A8DBD99-31F8-F7B5-BCA6-AA7F0B3B50D5}"/>
              </a:ext>
            </a:extLst>
          </p:cNvPr>
          <p:cNvCxnSpPr>
            <a:cxnSpLocks/>
          </p:cNvCxnSpPr>
          <p:nvPr/>
        </p:nvCxnSpPr>
        <p:spPr>
          <a:xfrm>
            <a:off x="4065006" y="1575303"/>
            <a:ext cx="21552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D47773A5-9A6A-6A61-0576-CD80EF256296}"/>
              </a:ext>
            </a:extLst>
          </p:cNvPr>
          <p:cNvCxnSpPr>
            <a:cxnSpLocks/>
          </p:cNvCxnSpPr>
          <p:nvPr/>
        </p:nvCxnSpPr>
        <p:spPr>
          <a:xfrm flipV="1">
            <a:off x="5368705" y="1704109"/>
            <a:ext cx="932507" cy="3449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697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3018E-D31A-A8E8-BC0A-90205F549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C1FB16C-25C9-A870-714A-FD7A7AC00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EF1E88D-B91A-82D8-4785-9A45AF7AAE1A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E87028-93AB-148C-DC1F-1380011DFE75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F1C60-E17D-3922-77E9-6FF96463820B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(2025.12.26.)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B8B437F-A741-BF87-05DB-FD90E115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32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263A809C-1344-00FA-6AA9-6C3FA70CBE4C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CDC826B-04BE-2E9D-1890-73DE92EA620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3F02A41-D005-ACFE-F778-873AE39A4A56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023378E-19A9-826D-C0FB-71FFC6C42490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5DC2ED7-3E4E-F345-3413-3FAAC12FF330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8E10D330-552E-8FE1-9FFC-D123B3E7B5D6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40C016-BE19-12CE-7F50-DA58D613B5C6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06BDD-700F-F550-8371-4E4F61ED911F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41DC24-7340-9F6B-5C6B-BE28D0A32AC0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12348-376E-C948-3AE2-2330A731488C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87C776-D80F-8844-44BC-7D5008754B3F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810B7B-AD25-185E-F860-B3228DA97837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2025.12.26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0FD2A-7E40-1380-1BCE-0A0CEBAB9A96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0A1A78-8FD7-FAAC-B5CB-998EEDC6992B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B2E5B73-AD7C-051C-66A6-71D524318755}"/>
              </a:ext>
            </a:extLst>
          </p:cNvPr>
          <p:cNvSpPr/>
          <p:nvPr/>
        </p:nvSpPr>
        <p:spPr>
          <a:xfrm rot="20497287">
            <a:off x="1374691" y="2696434"/>
            <a:ext cx="8878432" cy="14651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>
                <a:solidFill>
                  <a:srgbClr val="EE0000"/>
                </a:solidFill>
              </a:rPr>
              <a:t>확인완료</a:t>
            </a:r>
            <a:endParaRPr lang="ko-KR" altLang="en-US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62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0A2FC-D7E9-263A-1868-B67358C63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E5A9F6-D08E-F9D0-7066-424C36DD7F6D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기초환경설정</a:t>
            </a:r>
            <a:r>
              <a:rPr lang="en-US" altLang="ko-KR" sz="1200" b="1" dirty="0"/>
              <a:t>-</a:t>
            </a:r>
            <a:r>
              <a:rPr lang="ko-KR" altLang="en-US" sz="1200" b="1" dirty="0" err="1"/>
              <a:t>탑승지관리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B0487-BBE1-CD40-4E43-BB80EF3776D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9E092AF-E05D-D6F0-5559-675951D7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84AD9F3-80CC-D7EF-545E-309F6F60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49551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탑승지관리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목록 색깔이 확실히 구분되어 있지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저번에 구분에서 색깔 표기 드렸는데 그걸로 설정해주세요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순서 변경 시 드래그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드롭을 하라고 되어있는데 되지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만약 된다면 방법을 적어주세요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5944409-404B-A7D4-0997-600827A70EC1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90723450-5D5C-FED6-4F9E-170645558ED9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DC2788F-F5AC-29AF-211C-EC5FF85AF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9" y="1194164"/>
            <a:ext cx="5790657" cy="2234836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0FE1771-6C08-C779-B238-809055E301CE}"/>
              </a:ext>
            </a:extLst>
          </p:cNvPr>
          <p:cNvCxnSpPr>
            <a:cxnSpLocks/>
          </p:cNvCxnSpPr>
          <p:nvPr/>
        </p:nvCxnSpPr>
        <p:spPr>
          <a:xfrm flipV="1">
            <a:off x="3630440" y="1673932"/>
            <a:ext cx="2612606" cy="761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그림 18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EAC89F8-C1F3-5DC6-11BE-A65F297CB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99" y="3841242"/>
            <a:ext cx="5790656" cy="2647426"/>
          </a:xfrm>
          <a:prstGeom prst="rect">
            <a:avLst/>
          </a:prstGeom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C00394B-2984-C56C-7E5C-EBBD52164ED7}"/>
              </a:ext>
            </a:extLst>
          </p:cNvPr>
          <p:cNvCxnSpPr>
            <a:cxnSpLocks/>
          </p:cNvCxnSpPr>
          <p:nvPr/>
        </p:nvCxnSpPr>
        <p:spPr>
          <a:xfrm flipV="1">
            <a:off x="5075149" y="2465559"/>
            <a:ext cx="1167897" cy="2172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8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B191B-6356-3A0D-EC41-6D64A639A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7AA3C1-DCCC-37CD-788E-599F0239ED5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기초환경설정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인솔자현황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인솔자등록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C22D5-CDEC-A468-7CD2-DBD4E817E77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8ABE6E1-9700-9124-6FA5-303D40E1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ECD7490-6DF6-8509-CDDE-D55A610D5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7846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인솔자 리스트 부분에서 활동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비활동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종료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보류 되어 있는데 인솔자등록 부분에서는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비활동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부분이 없음 생성 요망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 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2B5F778-E496-C9C3-58C3-883EB758B430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6AFEFD8-184E-6BE3-9A30-3DA711C4504E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ACB2FB-FA90-5D20-47DA-B7B2218E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5" y="1184528"/>
            <a:ext cx="5790657" cy="2491179"/>
          </a:xfrm>
          <a:prstGeom prst="rect">
            <a:avLst/>
          </a:prstGeom>
        </p:spPr>
      </p:pic>
      <p:pic>
        <p:nvPicPr>
          <p:cNvPr id="10" name="그림 9" descr="텍스트, 번호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78EDE20-F629-2A02-CE4D-97DEF56A4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15" y="3897562"/>
            <a:ext cx="5790657" cy="2591105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FFE82E6-F3EC-8F21-4481-C2F3819FD13C}"/>
              </a:ext>
            </a:extLst>
          </p:cNvPr>
          <p:cNvCxnSpPr>
            <a:cxnSpLocks/>
          </p:cNvCxnSpPr>
          <p:nvPr/>
        </p:nvCxnSpPr>
        <p:spPr>
          <a:xfrm flipV="1">
            <a:off x="1683945" y="1673932"/>
            <a:ext cx="4559101" cy="3268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263570C-7241-818A-8CF5-C109DD4AB485}"/>
              </a:ext>
            </a:extLst>
          </p:cNvPr>
          <p:cNvCxnSpPr>
            <a:cxnSpLocks/>
          </p:cNvCxnSpPr>
          <p:nvPr/>
        </p:nvCxnSpPr>
        <p:spPr>
          <a:xfrm flipV="1">
            <a:off x="5350598" y="1810693"/>
            <a:ext cx="878732" cy="3373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73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86BBE-BC32-BFC5-A391-8B7A624BB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5B3B26-A16A-175C-CAB5-1685DFDECD2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기초환경설정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예약사이트 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B5DDD-E8C7-0BA1-FC8A-FD1D523060F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95B8925-65CC-51C2-2E43-E70BB918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D6B7518-999B-D7CD-D055-2CCEE6555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0580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코드 번호 순서대로 정리해주세요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DE4F1F8-EDBB-80C1-2A22-8E70D629EF3D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586FBDE-94CE-5786-8567-C9FF03BACFB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번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3CBA02C-5ACA-68C1-A032-5504BC94D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1" y="1534901"/>
            <a:ext cx="5790658" cy="3618989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815F9AE3-7218-D13A-8FF4-581ACAC79D83}"/>
              </a:ext>
            </a:extLst>
          </p:cNvPr>
          <p:cNvCxnSpPr>
            <a:cxnSpLocks/>
          </p:cNvCxnSpPr>
          <p:nvPr/>
        </p:nvCxnSpPr>
        <p:spPr>
          <a:xfrm flipV="1">
            <a:off x="1865014" y="1704109"/>
            <a:ext cx="4300939" cy="2034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62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(2025.12.24.)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36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2025.12.24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5D7FC32-8E9B-5CAB-7EA7-A7896ADA40CC}"/>
              </a:ext>
            </a:extLst>
          </p:cNvPr>
          <p:cNvSpPr/>
          <p:nvPr/>
        </p:nvSpPr>
        <p:spPr>
          <a:xfrm rot="20497287">
            <a:off x="1374691" y="2696434"/>
            <a:ext cx="8878432" cy="14651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>
                <a:solidFill>
                  <a:srgbClr val="EE0000"/>
                </a:solidFill>
              </a:rPr>
              <a:t>확인완료</a:t>
            </a:r>
            <a:endParaRPr lang="ko-KR" altLang="en-US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F8193-6AA2-995F-6DE5-C95BD6470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869073-80BA-267C-BDC4-E7C44C55D73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289BFD-066C-501A-22D9-3AD9A95F049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D94C624-D23F-DFDF-2BF9-26026503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9743C05-43CF-E6AE-0E72-CDB03790073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일부터 나오게 설정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현재 역순으로 표기가 됨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1D89907-C45C-8BD6-AC7E-B89CEDBA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2" y="1151254"/>
            <a:ext cx="5660891" cy="5337414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E7702E44-58C4-836A-683D-4137B46B8CE1}"/>
              </a:ext>
            </a:extLst>
          </p:cNvPr>
          <p:cNvCxnSpPr>
            <a:cxnSpLocks/>
          </p:cNvCxnSpPr>
          <p:nvPr/>
        </p:nvCxnSpPr>
        <p:spPr>
          <a:xfrm flipV="1">
            <a:off x="1495742" y="1783533"/>
            <a:ext cx="4470491" cy="1964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4046D6D-ADBE-BF52-C1F5-FD083F52FBF7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4FCB8189-B846-0DFF-B0E6-F94E7269F09E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263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E4603-66B9-9ED4-E99D-E5EC18D53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F71B1C-239E-F7E5-70E1-D78B9784C89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78C4CF-B8CA-69FA-1C07-874F9620F59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2E36204-0140-8F4B-7855-BF89A64E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4F5C09F-908B-D23E-97D3-E4BCFD7BF61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출발일자별 예약현황에서 상품을 클릭했을 때 해당 상품에 일반정보가 아닌 기존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처럼 해당 상품의 예약리스트가 나와야 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EE8BDEA-C26C-60FE-F9BF-6C8F28F2A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991768"/>
            <a:ext cx="5588463" cy="1190117"/>
          </a:xfrm>
          <a:prstGeom prst="rect">
            <a:avLst/>
          </a:prstGeom>
        </p:spPr>
      </p:pic>
      <p:pic>
        <p:nvPicPr>
          <p:cNvPr id="8" name="그림 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D10705-7FEF-0DDC-B1D9-E5306E762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" y="2391732"/>
            <a:ext cx="5501219" cy="1964002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A602A9A3-53BC-00DF-4429-F74E02700AED}"/>
              </a:ext>
            </a:extLst>
          </p:cNvPr>
          <p:cNvCxnSpPr>
            <a:cxnSpLocks/>
          </p:cNvCxnSpPr>
          <p:nvPr/>
        </p:nvCxnSpPr>
        <p:spPr>
          <a:xfrm flipV="1">
            <a:off x="1358020" y="2651907"/>
            <a:ext cx="3775294" cy="15307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C0ADCF5-5A20-B6B7-4A5A-9F2FC32BF452}"/>
              </a:ext>
            </a:extLst>
          </p:cNvPr>
          <p:cNvCxnSpPr>
            <a:cxnSpLocks/>
          </p:cNvCxnSpPr>
          <p:nvPr/>
        </p:nvCxnSpPr>
        <p:spPr>
          <a:xfrm flipH="1" flipV="1">
            <a:off x="1249378" y="2743200"/>
            <a:ext cx="3666654" cy="1439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그림 19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BA71B56-AFE4-539D-8995-CC228A635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64" y="4565581"/>
            <a:ext cx="5588463" cy="20466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F4E547-2102-3CCA-372A-FEB4C8F1AE7E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7024EF2F-D48C-9D67-6CE9-D91D49172D7D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152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CDD94-99D3-83AE-AAB9-2A8902881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6CA45E-7EDB-A7F7-1C60-D69FD1A68A2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E0398-F439-83EF-ABEE-E5BCB9C9321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962D14D-E979-429B-701E-187D2FD4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37CAE62-4B43-8A39-819C-7E689A59F76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번국도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상품을 예약하였는데 리스트에 나타나지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8" name="그림 7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98AB053-C115-356C-40E3-8B00FB83A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167"/>
            <a:ext cx="5975287" cy="2114751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E6B1DC5F-8153-DFDF-82E2-90087979A9AD}"/>
              </a:ext>
            </a:extLst>
          </p:cNvPr>
          <p:cNvCxnSpPr>
            <a:cxnSpLocks/>
          </p:cNvCxnSpPr>
          <p:nvPr/>
        </p:nvCxnSpPr>
        <p:spPr>
          <a:xfrm flipV="1">
            <a:off x="5196689" y="1783533"/>
            <a:ext cx="769544" cy="380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그림 1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F250E2-2E07-5C1D-645D-2759C5397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30" y="3429000"/>
            <a:ext cx="5790657" cy="28126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847139-BFE7-FA28-1C38-7E9FC1CEF01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A94248A2-271C-D8BB-820C-25AAF2ED75C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44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921DD-3304-227E-9693-6B467976A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10059B-80DD-903F-F253-1B06B05F5F3B}"/>
              </a:ext>
            </a:extLst>
          </p:cNvPr>
          <p:cNvSpPr txBox="1"/>
          <p:nvPr/>
        </p:nvSpPr>
        <p:spPr>
          <a:xfrm>
            <a:off x="0" y="369332"/>
            <a:ext cx="12192000" cy="5972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  <a:p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2C9D4-93B9-769B-3197-0A8C9FEEA50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3B51092-BC8F-92B8-9CDE-6E74E8E4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6C1A7EC-4B51-CC2F-16C1-97E1B727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11703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한명씩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좌석을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선택하는게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아니라 한팀으로 선택할 수 있었으면 좋겠습니다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코레일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좌석처럼 선택 필요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!!!!!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예를 들어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명이 예약했을 때 좌석 선택 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한명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한명씩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선택하는게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아니라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명을 한꺼번에 좌석 선택을 했으면 좋겠음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추후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2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차개발에서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진행가능합니다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en-US" altLang="ko-KR" sz="1200" b="1" baseline="0" dirty="0">
                          <a:solidFill>
                            <a:srgbClr val="EE0000"/>
                          </a:solidFill>
                        </a:rPr>
                        <a:t>(</a:t>
                      </a:r>
                      <a:r>
                        <a:rPr lang="ko-KR" altLang="en-US" sz="1200" b="1" baseline="0" dirty="0">
                          <a:solidFill>
                            <a:srgbClr val="EE0000"/>
                          </a:solidFill>
                        </a:rPr>
                        <a:t>코레일처럼 비슷하게 좌석을 지정하게끔 요청을 들였던 것 같은데 코레일은 한꺼번에 선택이 됩니다</a:t>
                      </a:r>
                      <a:r>
                        <a:rPr lang="en-US" altLang="ko-KR" sz="1200" b="1" baseline="0" dirty="0">
                          <a:solidFill>
                            <a:srgbClr val="EE0000"/>
                          </a:solidFill>
                        </a:rPr>
                        <a:t>. 2</a:t>
                      </a:r>
                      <a:r>
                        <a:rPr lang="ko-KR" altLang="en-US" sz="1200" b="1" baseline="0" dirty="0">
                          <a:solidFill>
                            <a:srgbClr val="EE0000"/>
                          </a:solidFill>
                        </a:rPr>
                        <a:t>차 개발로 왜 </a:t>
                      </a:r>
                      <a:r>
                        <a:rPr lang="ko-KR" altLang="en-US" sz="1200" b="1" baseline="0" dirty="0" err="1">
                          <a:solidFill>
                            <a:srgbClr val="EE0000"/>
                          </a:solidFill>
                        </a:rPr>
                        <a:t>들어가야하는</a:t>
                      </a:r>
                      <a:r>
                        <a:rPr lang="ko-KR" altLang="en-US" sz="1200" b="1" baseline="0" dirty="0">
                          <a:solidFill>
                            <a:srgbClr val="EE0000"/>
                          </a:solidFill>
                        </a:rPr>
                        <a:t> 부분일까요</a:t>
                      </a:r>
                      <a:r>
                        <a:rPr lang="en-US" altLang="ko-KR" sz="1200" b="1" baseline="0" dirty="0">
                          <a:solidFill>
                            <a:srgbClr val="EE0000"/>
                          </a:solidFill>
                        </a:rPr>
                        <a:t>?)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baseline="0" dirty="0">
                        <a:solidFill>
                          <a:srgbClr val="0070C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3880B83-4801-32D2-9209-0FBA0FC3D3E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ACBE459B-2E1D-FFEE-5333-86E59D39B9E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8C922A-EA61-26C5-FD5B-65B3016C3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97" y="1122630"/>
            <a:ext cx="4152112" cy="5074803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3EC68BEC-888F-3C5F-6D0B-D54AA4857CD0}"/>
              </a:ext>
            </a:extLst>
          </p:cNvPr>
          <p:cNvCxnSpPr>
            <a:cxnSpLocks/>
          </p:cNvCxnSpPr>
          <p:nvPr/>
        </p:nvCxnSpPr>
        <p:spPr>
          <a:xfrm flipV="1">
            <a:off x="3530851" y="1856509"/>
            <a:ext cx="2850333" cy="18282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068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B2E44-D7B8-6424-5D7F-653E1FC47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FF20DB-4241-7E7B-59EC-85B77079CA0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버스별예약관리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105A3E-427B-D8FB-E615-82855267AE7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06E11AD-6AA4-B977-7EC4-C6FD166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0E25FB0-2429-712C-45BD-BC5A99BCC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46196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버스별 예약관리 출발일자별로 검색이 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49293B4-AB65-C65F-1129-309011015AE7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FE2C0F70-4A3E-2388-D3E4-AA3E30503A1F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3857FAD-538D-9969-1005-53D42269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7" y="1222096"/>
            <a:ext cx="5888006" cy="3521798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893666C-AAAD-3506-95DA-FC06B934FC1F}"/>
              </a:ext>
            </a:extLst>
          </p:cNvPr>
          <p:cNvCxnSpPr>
            <a:cxnSpLocks/>
          </p:cNvCxnSpPr>
          <p:nvPr/>
        </p:nvCxnSpPr>
        <p:spPr>
          <a:xfrm flipV="1">
            <a:off x="1006855" y="1683945"/>
            <a:ext cx="5205604" cy="20816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EE3746A8-7B68-43D7-5741-8FA6B29C1CC3}"/>
              </a:ext>
            </a:extLst>
          </p:cNvPr>
          <p:cNvCxnSpPr>
            <a:cxnSpLocks/>
          </p:cNvCxnSpPr>
          <p:nvPr/>
        </p:nvCxnSpPr>
        <p:spPr>
          <a:xfrm flipV="1">
            <a:off x="1625509" y="1593410"/>
            <a:ext cx="4586950" cy="542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08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DAF03-A89D-4E97-18D3-9B4226372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D71D16-BFE1-51D0-8AD3-3CEDB0C764C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B563CA-221B-2D81-F460-002CF3A5CB4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A0D070F-8ACC-8B77-05AA-D719D999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77D5107-8058-6C59-ADD6-D91DF34D7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86146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 err="1">
                          <a:solidFill>
                            <a:schemeClr val="tx1"/>
                          </a:solidFill>
                        </a:rPr>
                        <a:t>Ctrl+A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를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했을때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전체 선택이 되지 않음 그래서 지울 때 불편함 그 기능이 안되면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표시를 만들어 그걸 누르면 지워지는 기능이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있어야함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DE3DDF3-C6BC-608E-CA41-1ED999FB392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757B0EA0-4BAE-F0E1-4072-DD7A11DE34D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8" name="그림 7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B618C1E-EC8D-FBF1-835F-33C18FCE3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3" y="1202374"/>
            <a:ext cx="5640309" cy="3771088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EC6A4FF-F7B8-4954-2C31-16593A7EE94C}"/>
              </a:ext>
            </a:extLst>
          </p:cNvPr>
          <p:cNvCxnSpPr>
            <a:cxnSpLocks/>
          </p:cNvCxnSpPr>
          <p:nvPr/>
        </p:nvCxnSpPr>
        <p:spPr>
          <a:xfrm flipV="1">
            <a:off x="1278458" y="1629624"/>
            <a:ext cx="4742096" cy="452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21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E4504-B0C4-0546-2A88-D292EA1F1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D3C976-3085-CFB8-F327-E3F86D755C1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65B67C-9DC8-8800-68BB-E57AFB0C764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3791813-D9E7-3696-253C-1FB70A37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758B314-C161-9847-BA9F-60D2EA9A6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8785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예약자 정보가 나타나지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960F5DE-ED28-4321-E95D-07D5500DAB0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86B77F89-5085-0C6F-9136-6EB37317FAD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B6BA8E-D2F9-71D3-2B3A-6CB7E3136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376126"/>
            <a:ext cx="5660891" cy="3911097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142DC0DC-D009-BF7B-AEEC-9DDB98CE19FD}"/>
              </a:ext>
            </a:extLst>
          </p:cNvPr>
          <p:cNvCxnSpPr>
            <a:cxnSpLocks/>
          </p:cNvCxnSpPr>
          <p:nvPr/>
        </p:nvCxnSpPr>
        <p:spPr>
          <a:xfrm flipV="1">
            <a:off x="3947311" y="1629624"/>
            <a:ext cx="2073243" cy="2353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08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CD8ED-6E29-922B-C579-38091274C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34B2F6-475F-A714-652B-AB3EC74492D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05F40-1D6E-E187-7A56-B4F768A60C4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A6D5474-2F07-3026-9698-4EEFFA8B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2BC0EC0-27A5-9770-06DF-4E31D8494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4288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번에 표기가 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번을 클릭해서 다른 좌석으로 이동하려고 하는데 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DBD9318-76E5-A2BA-F20C-5EE5FC657048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4E581251-C2F7-A30F-4B73-B73737654F2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87F7C2-3EA2-B147-780D-7E82DEBDD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88" y="1243746"/>
            <a:ext cx="5287223" cy="4654393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84BD194D-66D5-1217-442B-DE56AE7EEB61}"/>
              </a:ext>
            </a:extLst>
          </p:cNvPr>
          <p:cNvCxnSpPr>
            <a:cxnSpLocks/>
          </p:cNvCxnSpPr>
          <p:nvPr/>
        </p:nvCxnSpPr>
        <p:spPr>
          <a:xfrm flipV="1">
            <a:off x="1258432" y="1702051"/>
            <a:ext cx="4837568" cy="2824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C34297A9-906E-2A90-4CC4-6A74CBBB5463}"/>
              </a:ext>
            </a:extLst>
          </p:cNvPr>
          <p:cNvCxnSpPr>
            <a:cxnSpLocks/>
          </p:cNvCxnSpPr>
          <p:nvPr/>
        </p:nvCxnSpPr>
        <p:spPr>
          <a:xfrm flipV="1">
            <a:off x="3232087" y="1854451"/>
            <a:ext cx="3016313" cy="26722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657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0627E-992D-D3E9-6781-4A58E1B89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8475D0-13CE-A6BD-9487-183CAA1AE9F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C744D-2FD9-00C0-26F5-D877F7D0E30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BEEEED0-D905-7FE7-58BB-7B62D143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E29AF1B-4AD9-71E3-47C1-5212B6AF7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1347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고객정보가 나오지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3269410-2B37-868F-2286-B71DCB13A718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00F813BE-8349-1774-3540-C32BE638F43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24E62C5-BE2F-1067-A015-E2409638E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4" y="1122630"/>
            <a:ext cx="5693915" cy="3005750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BE80E8C-619C-97A9-3539-919E0E61E616}"/>
              </a:ext>
            </a:extLst>
          </p:cNvPr>
          <p:cNvCxnSpPr>
            <a:cxnSpLocks/>
          </p:cNvCxnSpPr>
          <p:nvPr/>
        </p:nvCxnSpPr>
        <p:spPr>
          <a:xfrm flipV="1">
            <a:off x="5332491" y="1704109"/>
            <a:ext cx="914400" cy="921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6347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30A58-1BA7-AE34-DE0B-C3301D992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5CE1B9-76AF-2B96-32F2-3A3669668B0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AB6C2-FA25-42FC-E793-4D6D000E034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EF4B1F0-0219-5A63-D487-8C6AF4CC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68E743C-2FC7-85D4-ADB5-4492D9121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47281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탑승처리를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했을때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처음과 똑같아서 탑승을 했는지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안했는지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모르겠습니다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탑승표기가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있어야합니다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98B5D0D-850A-49D8-F6D0-907D5EE75ED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F4D63972-1474-9E74-7DE5-537CACA0D46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89A8101-607E-D430-4928-EAC2A83DA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18" y="1414410"/>
            <a:ext cx="2048682" cy="4680642"/>
          </a:xfrm>
          <a:prstGeom prst="rect">
            <a:avLst/>
          </a:prstGeom>
        </p:spPr>
      </p:pic>
      <p:pic>
        <p:nvPicPr>
          <p:cNvPr id="10" name="그림 9" descr="텍스트, 스크린샷, 소프트웨어, 멀티미디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56399EF-41C2-5F7E-F9DF-FF99B46AF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101" y="1852671"/>
            <a:ext cx="3612332" cy="3804120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03EA951F-1BA3-22E0-8EC7-76483FD72834}"/>
              </a:ext>
            </a:extLst>
          </p:cNvPr>
          <p:cNvCxnSpPr>
            <a:cxnSpLocks/>
          </p:cNvCxnSpPr>
          <p:nvPr/>
        </p:nvCxnSpPr>
        <p:spPr>
          <a:xfrm flipV="1">
            <a:off x="3902044" y="1704109"/>
            <a:ext cx="2344847" cy="2560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96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C93F7-48BC-99CB-91AA-71F05B34C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513D-040A-3873-AB75-059AF5AAD15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버스별예약현황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8C3709-A025-C988-BDBE-1A4A2985B95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937C535-6A0C-09C9-5BF3-364E259D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7077AF3-51D9-CC38-8869-0E6FBC39D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26461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버스별 예약현황에서 상품을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클릭했을때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상품에 대한 일반정보가 아니라 예약리스트가 나와야 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617D185-224F-BABC-8475-F76C08A80E0A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11DCAB44-FB55-16D3-85AA-4F79280DD8A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4D7FAA-3718-7C56-837C-AAD7FC756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021945"/>
            <a:ext cx="5606094" cy="3082123"/>
          </a:xfrm>
          <a:prstGeom prst="rect">
            <a:avLst/>
          </a:prstGeom>
        </p:spPr>
      </p:pic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F9FFADC-BBEC-F90A-2CE2-49FF9ABB9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74" y="4565581"/>
            <a:ext cx="5588463" cy="2046629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DD31A89-602B-0C2F-5283-3D92E4B59381}"/>
              </a:ext>
            </a:extLst>
          </p:cNvPr>
          <p:cNvCxnSpPr>
            <a:cxnSpLocks/>
          </p:cNvCxnSpPr>
          <p:nvPr/>
        </p:nvCxnSpPr>
        <p:spPr>
          <a:xfrm flipV="1">
            <a:off x="2634558" y="1704109"/>
            <a:ext cx="3612333" cy="821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9831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93458-A957-CAF5-93F2-728855AF5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60DD83-E6AB-8E12-6B10-0774E3F7961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버스별예약현황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EDE9B-0457-72DD-984A-12F4DCA9589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2025.12.24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8DCBBEB-0343-E3F5-4A3E-38283AEE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86F5CEE-D5BA-65B0-7B2D-D9CEC1AD0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3198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번국도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해당상품을 예약 시 좌석 선택을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할때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이미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에는 좌석이 선택이 되어있는데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에서는 선택이 가능하게 표기가 되어있음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E8A7F8C-4135-4D0A-1DB3-5C2D5E9FC94F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98268BD2-602E-19A5-4F03-C2D9CB3E8A4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소프트웨어, 컴퓨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5725FC-3C4C-AEE5-07CB-7EAE9284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51" y="1021946"/>
            <a:ext cx="5624564" cy="2572280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05E998E-F065-7B22-22A4-EEBF4D84477A}"/>
              </a:ext>
            </a:extLst>
          </p:cNvPr>
          <p:cNvCxnSpPr>
            <a:cxnSpLocks/>
          </p:cNvCxnSpPr>
          <p:nvPr/>
        </p:nvCxnSpPr>
        <p:spPr>
          <a:xfrm flipV="1">
            <a:off x="3720974" y="1704109"/>
            <a:ext cx="2525917" cy="948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그림 14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20E08C-60A8-0D8A-0C57-7951ACD69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3" y="3847723"/>
            <a:ext cx="5600642" cy="27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3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6C894-275A-11E5-A664-3FE95CA2B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606145-37C8-C696-629E-5E0B1428AD33}"/>
              </a:ext>
            </a:extLst>
          </p:cNvPr>
          <p:cNvSpPr txBox="1"/>
          <p:nvPr/>
        </p:nvSpPr>
        <p:spPr>
          <a:xfrm>
            <a:off x="0" y="369332"/>
            <a:ext cx="12192000" cy="5972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예약추가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  <a:p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C4DA7-4D3E-4C21-43D1-40C3E4E0967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01E8193-BEC7-8EF6-1801-EA66C1E3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4A3C4C4-35A6-4037-9586-18AF5AB88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91481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결제여부 등록하기를 했는데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DB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미납액이 생겨서 예약확정 처리가 되지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않음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EBC72F2-BFB5-0667-75B6-793B174C6582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ABD33B0A-C567-5E5C-55B1-45C45AF1DF49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7BCEC886-774D-D396-8E2C-71D1B7DFE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30" y="1300011"/>
            <a:ext cx="5790657" cy="235458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5D732BA-78C6-4B81-E5DD-7236BE60E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6" y="3988015"/>
            <a:ext cx="5790657" cy="2574369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4E0350F0-F78E-14F1-A9DF-DF4C27204CDD}"/>
              </a:ext>
            </a:extLst>
          </p:cNvPr>
          <p:cNvCxnSpPr>
            <a:cxnSpLocks/>
          </p:cNvCxnSpPr>
          <p:nvPr/>
        </p:nvCxnSpPr>
        <p:spPr>
          <a:xfrm flipV="1">
            <a:off x="4264182" y="1704109"/>
            <a:ext cx="2018923" cy="21526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BA8D12D-03B3-191A-EACD-72A338264609}"/>
              </a:ext>
            </a:extLst>
          </p:cNvPr>
          <p:cNvCxnSpPr>
            <a:cxnSpLocks/>
          </p:cNvCxnSpPr>
          <p:nvPr/>
        </p:nvCxnSpPr>
        <p:spPr>
          <a:xfrm flipV="1">
            <a:off x="5278170" y="1819747"/>
            <a:ext cx="1012059" cy="43456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3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51EAF-ABAF-BD9D-D976-A30BFE65B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221BE3-EE38-8DFA-8899-9944BACAA44F}"/>
              </a:ext>
            </a:extLst>
          </p:cNvPr>
          <p:cNvSpPr txBox="1"/>
          <p:nvPr/>
        </p:nvSpPr>
        <p:spPr>
          <a:xfrm>
            <a:off x="0" y="369332"/>
            <a:ext cx="12192000" cy="5972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  <a:p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ECB87-D288-528C-0287-94C4A757CD1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869FC69-2400-5077-7120-A6A38217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EF0A059-EF8C-F95C-B1F0-EE87D5F0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1912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1,2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추가하였는데 버스좌석관리에서는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표기가 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다시 했을 때는 나옴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그리고 저번에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말씀드렸다시피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차량이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대 또는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대 이상 가게 되면 버스좌석관리에서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호차는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자동으로 보이게 하고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호차나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호차는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상품담당자가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ON/OFF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를 할 수 있게 시스템이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되어야합니다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2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동시에 오픈이 되면 손님들이 중구난방으로 예약을 하십니다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저희는 버스라서 최소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명이상이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모객이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되야 출발할 수 있습니다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ON/OFF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는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 2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호차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, 3</a:t>
                      </a:r>
                      <a:r>
                        <a:rPr lang="ko-KR" altLang="en-US" sz="1200" b="1" baseline="0" dirty="0" err="1" smtClean="0">
                          <a:solidFill>
                            <a:srgbClr val="0070C0"/>
                          </a:solidFill>
                        </a:rPr>
                        <a:t>호차를</a:t>
                      </a:r>
                      <a:r>
                        <a:rPr lang="ko-KR" altLang="en-US" sz="1200" b="1" baseline="0" dirty="0" smtClean="0">
                          <a:solidFill>
                            <a:srgbClr val="0070C0"/>
                          </a:solidFill>
                        </a:rPr>
                        <a:t> 삭제하면 됩니다</a:t>
                      </a:r>
                      <a:r>
                        <a:rPr lang="en-US" altLang="ko-KR" sz="1200" b="1" baseline="0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725BE9C-2A2C-D84A-C2FF-1D576EE32406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00FD905-B59D-3599-9869-8E100E9782B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22A7FE-F48D-83E3-5D79-DFCC3F760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67" y="1184540"/>
            <a:ext cx="5451722" cy="2585523"/>
          </a:xfrm>
          <a:prstGeom prst="rect">
            <a:avLst/>
          </a:prstGeom>
        </p:spPr>
      </p:pic>
      <p:pic>
        <p:nvPicPr>
          <p:cNvPr id="10" name="그림 9" descr="텍스트, 소프트웨어, 번호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452C171-D5BC-42B5-ED59-36754A8B7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92" y="4246075"/>
            <a:ext cx="5341265" cy="2292837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66DD2BBD-45F6-0829-3292-28BAF6E10158}"/>
              </a:ext>
            </a:extLst>
          </p:cNvPr>
          <p:cNvCxnSpPr>
            <a:cxnSpLocks/>
          </p:cNvCxnSpPr>
          <p:nvPr/>
        </p:nvCxnSpPr>
        <p:spPr>
          <a:xfrm flipV="1">
            <a:off x="1846907" y="1704109"/>
            <a:ext cx="4436198" cy="2061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FE402B29-A7A0-13D8-3CD8-7CCEC295E9C4}"/>
              </a:ext>
            </a:extLst>
          </p:cNvPr>
          <p:cNvCxnSpPr>
            <a:cxnSpLocks/>
          </p:cNvCxnSpPr>
          <p:nvPr/>
        </p:nvCxnSpPr>
        <p:spPr>
          <a:xfrm flipV="1">
            <a:off x="3621386" y="1704109"/>
            <a:ext cx="2661719" cy="29403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53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700E6-30F7-8980-AAC3-C3A28955C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8F48F4-C6EE-F1E4-246A-3759746B9C2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2541D8-061E-1959-1825-10DFA57DA05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F9F9E65-73E3-E812-1767-13CE222F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EBD5324-0508-0215-CC9C-5EC5850DE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9306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영동곶감축제 버스등록을 하고 예약을 넣어 버스좌석관리에서 좌석을 보려고 했는데 보이지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않음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내용 확인 보니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버스등록시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버스업체만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선택하고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차량종류를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선택하지 않아서 나오는 현상입니다</a:t>
                      </a:r>
                      <a:r>
                        <a:rPr lang="en-US" altLang="ko-KR" sz="1200" b="1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ko-KR" altLang="en-US" sz="1200" b="1" dirty="0" err="1" smtClean="0">
                          <a:solidFill>
                            <a:srgbClr val="0070C0"/>
                          </a:solidFill>
                        </a:rPr>
                        <a:t>차량종류를</a:t>
                      </a:r>
                      <a:r>
                        <a:rPr lang="ko-KR" altLang="en-US" sz="1200" b="1" dirty="0" smtClean="0">
                          <a:solidFill>
                            <a:srgbClr val="0070C0"/>
                          </a:solidFill>
                        </a:rPr>
                        <a:t> 선택하세요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67A70CC-36A5-8F13-DB9C-55548B9485EA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E20189C0-BEAF-6D5D-8B60-E4470A73775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번호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006B31-2F21-5890-CE28-BB3D78082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8" y="1021945"/>
            <a:ext cx="5874327" cy="2407055"/>
          </a:xfrm>
          <a:prstGeom prst="rect">
            <a:avLst/>
          </a:prstGeom>
        </p:spPr>
      </p:pic>
      <p:pic>
        <p:nvPicPr>
          <p:cNvPr id="10" name="그림 9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76300A6-E922-FFF4-17ED-2BC399BF8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48" y="3669023"/>
            <a:ext cx="5790657" cy="3167112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45BC3E6C-7E90-2F63-2B59-918B8C2F6FA1}"/>
              </a:ext>
            </a:extLst>
          </p:cNvPr>
          <p:cNvCxnSpPr>
            <a:cxnSpLocks/>
          </p:cNvCxnSpPr>
          <p:nvPr/>
        </p:nvCxnSpPr>
        <p:spPr>
          <a:xfrm flipV="1">
            <a:off x="1801640" y="1704109"/>
            <a:ext cx="4481465" cy="32662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AADF855A-915E-6267-7194-B4B38C4BB0E7}"/>
              </a:ext>
            </a:extLst>
          </p:cNvPr>
          <p:cNvCxnSpPr>
            <a:cxnSpLocks/>
          </p:cNvCxnSpPr>
          <p:nvPr/>
        </p:nvCxnSpPr>
        <p:spPr>
          <a:xfrm flipV="1">
            <a:off x="4282289" y="1704109"/>
            <a:ext cx="1908638" cy="450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5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33152-8C9D-1736-32B5-8F76BD534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232295-B442-9C4E-0A1E-1C1AC7A17D3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3B53E1-5C89-D5ED-980D-F34A7348BC9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7ADF6C0-01EF-60D4-4679-A474F8C8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3E48EA0-DFC8-97AB-0289-445B84FCE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2084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좌석클릭하고 뺄 때 팝업창이 뜨면서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선택한 좌석을 취소할까요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?”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문구가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떠야됨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DD62648-56DC-CCF3-E6BB-1713B565CAA5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ED5BE8C-08F0-66B1-99CB-DE7FA0E9977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66FBEDF-1673-2DB6-6634-9126CD477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5" y="1213165"/>
            <a:ext cx="5694534" cy="4131946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09DF1546-C3D2-3A5C-EE21-009B2A69BDA6}"/>
              </a:ext>
            </a:extLst>
          </p:cNvPr>
          <p:cNvCxnSpPr>
            <a:cxnSpLocks/>
          </p:cNvCxnSpPr>
          <p:nvPr/>
        </p:nvCxnSpPr>
        <p:spPr>
          <a:xfrm flipV="1">
            <a:off x="1828800" y="1704109"/>
            <a:ext cx="4362127" cy="11477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19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8DEC8-CE53-94AB-28C7-9D709D724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B4A222-23BE-E550-20C5-8649EEBDBA1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3DF2B-BFEF-A2C3-340F-42338EDE67A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2026.01.07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690E2F3-9DF7-3AB0-5929-4E7D7E4C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6492D62-0B9A-C0F5-846D-35A087765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6229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스크롤을 아래로 내려야 확인을 할 수 있는데 버스 대수가 들어날 수록 복잡해서 지금 표기가 부분에 목록처럼 만들어서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  1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클릭하면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나오고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호차를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클릭하면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나오게 목록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처럼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변경해야합니다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CDAC4AE-F320-89FA-1BB5-7AB983D7DE3D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7980D88A-17FB-4D0A-2506-D07900CC1BAD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6479B92-1D94-1F8E-BEB3-4BFD8A616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6" y="1102691"/>
            <a:ext cx="5703683" cy="3577951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A0E7484-B581-379E-F542-7FC671062CB4}"/>
              </a:ext>
            </a:extLst>
          </p:cNvPr>
          <p:cNvCxnSpPr>
            <a:cxnSpLocks/>
          </p:cNvCxnSpPr>
          <p:nvPr/>
        </p:nvCxnSpPr>
        <p:spPr>
          <a:xfrm flipV="1">
            <a:off x="1158844" y="1704109"/>
            <a:ext cx="5032083" cy="595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12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1495</Words>
  <Application>Microsoft Office PowerPoint</Application>
  <PresentationFormat>와이드스크린</PresentationFormat>
  <Paragraphs>380</Paragraphs>
  <Slides>47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51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87</cp:revision>
  <dcterms:created xsi:type="dcterms:W3CDTF">2025-11-14T06:29:01Z</dcterms:created>
  <dcterms:modified xsi:type="dcterms:W3CDTF">2026-01-20T06:03:08Z</dcterms:modified>
</cp:coreProperties>
</file>