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46" r:id="rId2"/>
    <p:sldId id="347" r:id="rId3"/>
    <p:sldId id="349" r:id="rId4"/>
    <p:sldId id="271" r:id="rId5"/>
    <p:sldId id="357" r:id="rId6"/>
    <p:sldId id="374" r:id="rId7"/>
    <p:sldId id="360" r:id="rId8"/>
    <p:sldId id="350" r:id="rId9"/>
    <p:sldId id="352" r:id="rId10"/>
    <p:sldId id="375" r:id="rId11"/>
    <p:sldId id="356" r:id="rId12"/>
    <p:sldId id="351" r:id="rId13"/>
    <p:sldId id="363" r:id="rId14"/>
    <p:sldId id="364" r:id="rId15"/>
    <p:sldId id="366" r:id="rId16"/>
    <p:sldId id="369" r:id="rId17"/>
    <p:sldId id="367" r:id="rId18"/>
    <p:sldId id="370" r:id="rId19"/>
    <p:sldId id="365" r:id="rId20"/>
    <p:sldId id="361" r:id="rId21"/>
    <p:sldId id="362" r:id="rId22"/>
    <p:sldId id="371" r:id="rId23"/>
    <p:sldId id="372" r:id="rId24"/>
    <p:sldId id="373" r:id="rId25"/>
    <p:sldId id="368" r:id="rId26"/>
    <p:sldId id="353" r:id="rId27"/>
    <p:sldId id="354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9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121E0923-9955-4490-816D-81363679A6C9}" type="datetime1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19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79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638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473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41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279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131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013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040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301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21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759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861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31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85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3F624-D454-EDD4-80F5-71CB53A3D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>
            <a:extLst>
              <a:ext uri="{FF2B5EF4-FFF2-40B4-BE49-F238E27FC236}">
                <a16:creationId xmlns:a16="http://schemas.microsoft.com/office/drawing/2014/main" id="{811BD727-0AB0-F20B-6F81-E78502D2ABB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>
            <a:extLst>
              <a:ext uri="{FF2B5EF4-FFF2-40B4-BE49-F238E27FC236}">
                <a16:creationId xmlns:a16="http://schemas.microsoft.com/office/drawing/2014/main" id="{4E463BB8-78E9-4BE4-C9E6-1047EB26B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>
            <a:extLst>
              <a:ext uri="{FF2B5EF4-FFF2-40B4-BE49-F238E27FC236}">
                <a16:creationId xmlns:a16="http://schemas.microsoft.com/office/drawing/2014/main" id="{B2A622F4-E964-AEB9-6EA7-A514B5731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80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266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620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44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2CF47-6980-E890-051C-4E3B6FCFE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>
            <a:extLst>
              <a:ext uri="{FF2B5EF4-FFF2-40B4-BE49-F238E27FC236}">
                <a16:creationId xmlns:a16="http://schemas.microsoft.com/office/drawing/2014/main" id="{BB4D5E68-07FD-B988-9993-D5769FE9A6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>
            <a:extLst>
              <a:ext uri="{FF2B5EF4-FFF2-40B4-BE49-F238E27FC236}">
                <a16:creationId xmlns:a16="http://schemas.microsoft.com/office/drawing/2014/main" id="{3FB60CE0-1B98-F9E2-A195-E0B4CFC00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>
            <a:extLst>
              <a:ext uri="{FF2B5EF4-FFF2-40B4-BE49-F238E27FC236}">
                <a16:creationId xmlns:a16="http://schemas.microsoft.com/office/drawing/2014/main" id="{92EE839B-07D8-1860-5208-BD797BCC4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391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solidFill>
                  <a:schemeClr val="bg2">
                    <a:lumMod val="50000"/>
                  </a:schemeClr>
                </a:solidFill>
              </a:rPr>
              <a:t>2026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(2026.1.8.)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2026.1.8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3252" y="4876810"/>
            <a:ext cx="2743397" cy="293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>
                <a:solidFill>
                  <a:schemeClr val="bg2">
                    <a:lumMod val="50000"/>
                  </a:schemeClr>
                </a:solidFill>
              </a:rPr>
              <a:t>경영기획팀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57054" y="4874143"/>
            <a:ext cx="2652495" cy="2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200">
                <a:solidFill>
                  <a:schemeClr val="bg2">
                    <a:lumMod val="50000"/>
                  </a:schemeClr>
                </a:solidFill>
              </a:rPr>
              <a:t>임수민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1FAF1-EBB9-684E-684E-8FF60BD0B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0585F5-94B9-194A-5C0E-83EC05C0E24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17B33-E257-924C-1578-386696BDD9DF}"/>
              </a:ext>
            </a:extLst>
          </p:cNvPr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2AFDF-A448-181E-660C-841FC261A7E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142EF56-6B07-8252-15A5-26F13083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12905588-C805-E3E4-CA07-D0BA526A4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304532" y="7262984"/>
            <a:ext cx="3887668" cy="9732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643297C-3139-F008-E8E9-3CFBBCC245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0603" y="908347"/>
            <a:ext cx="3088590" cy="39441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A39BDD1-0049-D16D-6C26-650A0CB3D1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422237" y="908347"/>
            <a:ext cx="3048938" cy="394415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2E67722-BBE8-A028-62A4-58330AC2DC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683868" y="908347"/>
            <a:ext cx="2952861" cy="3773381"/>
          </a:xfrm>
          <a:prstGeom prst="rect">
            <a:avLst/>
          </a:prstGeom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E0D8B48-3911-2BD8-78A2-0AC1C7393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48372"/>
              </p:ext>
            </p:extLst>
          </p:nvPr>
        </p:nvGraphicFramePr>
        <p:xfrm>
          <a:off x="838200" y="4765609"/>
          <a:ext cx="9403874" cy="19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099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0533"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첫번째 사진설명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해당상태에서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좌석선택했더니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저렇게 이전과거내역과 합쳐져서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좌석이 선택됨</a:t>
                      </a:r>
                    </a:p>
                    <a:p>
                      <a:pPr lvl="0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두번째 사진설명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그자리에서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다시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예약하려니까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저렇게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네자리확보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세번째 사진설명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다시 이전으로 돌아가서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재예약하니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1,2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번자리는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엑박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11,12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는 과거선택으로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초기화안되고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떠서보여짐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초기화와 예외처리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에러시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프로세스 설계와 정리가 안되어 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검수중에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코드고치시는지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이 에러는 나아짐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그러나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다른에러발생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다음장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9357065" y="2451060"/>
            <a:ext cx="2530136" cy="177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부분은 새로운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구조로 </a:t>
            </a:r>
            <a:r>
              <a:rPr lang="ko-KR" altLang="en-US" dirty="0" err="1" smtClean="0"/>
              <a:t>작업예정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719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175740"/>
              </p:ext>
            </p:extLst>
          </p:nvPr>
        </p:nvGraphicFramePr>
        <p:xfrm>
          <a:off x="7085280" y="1706781"/>
          <a:ext cx="4966512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검수중에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코드고치는지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앞 오류는 좀 나아짐</a:t>
                      </a:r>
                    </a:p>
                    <a:p>
                      <a:pPr lvl="0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그런데 역시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선택하지도않은좌석이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같이뜹니다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초기화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문제인것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vl="0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그리고 날짜를 변경해도 역시 초기화되지 않은 좌석이 저렇게 계속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같이보임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좌석보기 여기에 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몇월몇일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무슨여행인지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표기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되어야함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304532" y="7262984"/>
            <a:ext cx="3887668" cy="973253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87794" y="946969"/>
            <a:ext cx="2952861" cy="533809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583136" y="1138952"/>
            <a:ext cx="3256498" cy="469977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717132" y="4154749"/>
            <a:ext cx="2530136" cy="177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부분은 새로운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구조로 </a:t>
            </a:r>
            <a:r>
              <a:rPr lang="ko-KR" altLang="en-US" dirty="0" err="1" smtClean="0"/>
              <a:t>작업예정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37325"/>
              </p:ext>
            </p:extLst>
          </p:nvPr>
        </p:nvGraphicFramePr>
        <p:xfrm>
          <a:off x="6596753" y="1138952"/>
          <a:ext cx="5290447" cy="419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881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좌석선택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안해도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선택한 좌석으로 지정하겠냐는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메세지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뜹니다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이 경우는 곧바로 선택한 좌석이 없습니다 에러를 곧바로 띄우던지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자동배석하겠냐는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안내 후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자동배석해아합니다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[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선택한 좌석이 없습니다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를 먼저 띄웠습니다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그리고 좌석보기보통의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엑스위치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ui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창 오른쪽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맨위로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이동해주세요 </a:t>
                      </a:r>
                      <a:r>
                        <a:rPr lang="en-US" altLang="ko-KR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9574" y="1017870"/>
            <a:ext cx="2606331" cy="3719763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60641" y="4985883"/>
            <a:ext cx="3858163" cy="110505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347471" y="1623584"/>
            <a:ext cx="3126481" cy="1914792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B902C8C3-B42A-6292-BD83-C9113734A7A7}"/>
              </a:ext>
            </a:extLst>
          </p:cNvPr>
          <p:cNvCxnSpPr>
            <a:cxnSpLocks/>
          </p:cNvCxnSpPr>
          <p:nvPr/>
        </p:nvCxnSpPr>
        <p:spPr>
          <a:xfrm>
            <a:off x="3008376" y="1463040"/>
            <a:ext cx="3703320" cy="521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11AE547-ED41-1FBC-5161-C339812C6607}"/>
              </a:ext>
            </a:extLst>
          </p:cNvPr>
          <p:cNvCxnSpPr>
            <a:cxnSpLocks/>
          </p:cNvCxnSpPr>
          <p:nvPr/>
        </p:nvCxnSpPr>
        <p:spPr>
          <a:xfrm flipV="1">
            <a:off x="5952744" y="2130552"/>
            <a:ext cx="758952" cy="548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20CCF84F-3323-582E-14BB-6FDE8D384861}"/>
              </a:ext>
            </a:extLst>
          </p:cNvPr>
          <p:cNvCxnSpPr>
            <a:cxnSpLocks/>
          </p:cNvCxnSpPr>
          <p:nvPr/>
        </p:nvCxnSpPr>
        <p:spPr>
          <a:xfrm flipV="1">
            <a:off x="4133088" y="3370967"/>
            <a:ext cx="2642616" cy="19398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8416032" y="3926274"/>
            <a:ext cx="2530136" cy="177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부분은 새로운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구조로 </a:t>
            </a:r>
            <a:r>
              <a:rPr lang="ko-KR" altLang="en-US" dirty="0" err="1" smtClean="0"/>
              <a:t>작업예정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454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03487"/>
              </p:ext>
            </p:extLst>
          </p:nvPr>
        </p:nvGraphicFramePr>
        <p:xfrm>
          <a:off x="6216735" y="1138952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고객프론트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몇명 예약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좌석 몇 개 클릭했는지 확인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넣어야함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총 세명 맞냐는 등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어드민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좌석미선택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예약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남은채로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고객이 좌석 다 확보되면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오버부킹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예약 총인원수로 예약 가능여부 선택하게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해야하는데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현재는 좌석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확보갯수로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추가 좌석선택 가능여부가 달라져서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오버부킹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가능성 매우 높음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뒷장계속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2586" y="1073389"/>
            <a:ext cx="1806177" cy="3195034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5083" y="4213226"/>
            <a:ext cx="5640917" cy="2115343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356915" y="1551663"/>
            <a:ext cx="3759774" cy="2471618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238C6739-C24E-7752-B744-72839CBC4B8D}"/>
              </a:ext>
            </a:extLst>
          </p:cNvPr>
          <p:cNvCxnSpPr>
            <a:cxnSpLocks/>
          </p:cNvCxnSpPr>
          <p:nvPr/>
        </p:nvCxnSpPr>
        <p:spPr>
          <a:xfrm>
            <a:off x="1901952" y="1213486"/>
            <a:ext cx="4414829" cy="615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40671F00-4E8F-91EE-7B7C-6A886969F5F8}"/>
              </a:ext>
            </a:extLst>
          </p:cNvPr>
          <p:cNvCxnSpPr>
            <a:cxnSpLocks/>
          </p:cNvCxnSpPr>
          <p:nvPr/>
        </p:nvCxnSpPr>
        <p:spPr>
          <a:xfrm>
            <a:off x="5760720" y="2740954"/>
            <a:ext cx="556061" cy="46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8787618" y="3764131"/>
            <a:ext cx="2530136" cy="177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부분은 새로운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구조로 </a:t>
            </a:r>
            <a:r>
              <a:rPr lang="ko-KR" altLang="en-US" dirty="0" err="1" smtClean="0"/>
              <a:t>작업예정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897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7567" y="894291"/>
            <a:ext cx="2295232" cy="5069416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2090" y="5307110"/>
            <a:ext cx="11522542" cy="1380226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B0B80C79-4776-F629-539E-9B80B09AA347}"/>
              </a:ext>
            </a:extLst>
          </p:cNvPr>
          <p:cNvCxnSpPr>
            <a:cxnSpLocks/>
          </p:cNvCxnSpPr>
          <p:nvPr/>
        </p:nvCxnSpPr>
        <p:spPr>
          <a:xfrm flipV="1">
            <a:off x="2916936" y="1728216"/>
            <a:ext cx="2011680" cy="1234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40216"/>
              </p:ext>
            </p:extLst>
          </p:nvPr>
        </p:nvGraphicFramePr>
        <p:xfrm>
          <a:off x="4687316" y="990535"/>
          <a:ext cx="5793840" cy="486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19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검토사항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8034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고객프론트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모든 좌석 다 찼을 경우 자동으로 품절 또는 마감 </a:t>
                      </a:r>
                      <a:r>
                        <a:rPr lang="ko-KR" altLang="en-US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뜨게해야함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잔여석이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없을 경우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[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좌석보기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및 예약하기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]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버튼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클릭시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잔여석이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없습니다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라는 팝업 띄움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aseline="0" dirty="0" smtClean="0">
                          <a:solidFill>
                            <a:srgbClr val="0070C0"/>
                          </a:solidFill>
                        </a:rPr>
                      </a:b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964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31636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679185" y="2547891"/>
            <a:ext cx="2530136" cy="177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부분은 새로운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구조로 </a:t>
            </a:r>
            <a:r>
              <a:rPr lang="ko-KR" altLang="en-US" dirty="0" err="1" smtClean="0"/>
              <a:t>작업예정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12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57063"/>
              </p:ext>
            </p:extLst>
          </p:nvPr>
        </p:nvGraphicFramePr>
        <p:xfrm>
          <a:off x="5016500" y="1467033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만차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후 증차하며 전체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잔여석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변경했더니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잔여석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으로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잘못뜸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잔여석은 예약 인원과 맞게 동기화해주세요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잔여석은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갯수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등록하며 자동으로 가이드 좌석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답사자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좌석 빼고 시스템 계산해서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자동화해야합니다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73016" y="6492875"/>
            <a:ext cx="2743200" cy="365125"/>
          </a:xfrm>
        </p:spPr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8901" y="1541866"/>
            <a:ext cx="4583280" cy="39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0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10248"/>
              </p:ext>
            </p:extLst>
          </p:nvPr>
        </p:nvGraphicFramePr>
        <p:xfrm>
          <a:off x="6006167" y="1363027"/>
          <a:ext cx="5793840" cy="4453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매진상품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잔여석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그대로 </a:t>
                      </a:r>
                      <a:r>
                        <a:rPr lang="ko-KR" altLang="en-US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변경안댐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매진되면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잔여석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0,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그리고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품절처리해야함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매진되서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선택할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좌석없는데도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저렇게 선택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알림창뜸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다르게떠야하고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애초에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알림창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등 선택이 불가하게해야함 품절로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누르는거부터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막아야함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잔여석이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이면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[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좌석보기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및 예약하기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]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버튼이 안보이도록 처리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좌석선택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구조는 상품상세페이지에 접속한 다음 날짜를 선택해서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잔여석을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체크해야 하기 때문에 프론트페이지에서의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품절처리는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어렵습니다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별도의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품절처리는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ko-KR" sz="1200" b="1" dirty="0" err="1" smtClean="0">
                          <a:solidFill>
                            <a:schemeClr val="accent1"/>
                          </a:solidFill>
                        </a:rPr>
                        <a:t>erp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에서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출발일자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수정화면에서 상태를 마감으로 변경하세요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73016" y="6492875"/>
            <a:ext cx="2743200" cy="365125"/>
          </a:xfrm>
        </p:spPr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5324" y="1056161"/>
            <a:ext cx="5489091" cy="2784319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84801" y="4057453"/>
            <a:ext cx="2493235" cy="2547165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267D15FB-AC0F-4F63-B7DD-382474AC5F86}"/>
              </a:ext>
            </a:extLst>
          </p:cNvPr>
          <p:cNvCxnSpPr>
            <a:cxnSpLocks/>
          </p:cNvCxnSpPr>
          <p:nvPr/>
        </p:nvCxnSpPr>
        <p:spPr>
          <a:xfrm flipV="1">
            <a:off x="4213846" y="2889504"/>
            <a:ext cx="1882154" cy="1676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602AAC76-739C-4CEE-2CE8-A91F709E7FA7}"/>
              </a:ext>
            </a:extLst>
          </p:cNvPr>
          <p:cNvCxnSpPr>
            <a:cxnSpLocks/>
          </p:cNvCxnSpPr>
          <p:nvPr/>
        </p:nvCxnSpPr>
        <p:spPr>
          <a:xfrm flipV="1">
            <a:off x="3707878" y="2163797"/>
            <a:ext cx="2473466" cy="439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6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66532"/>
              </p:ext>
            </p:extLst>
          </p:nvPr>
        </p:nvGraphicFramePr>
        <p:xfrm>
          <a:off x="5704415" y="1456449"/>
          <a:ext cx="5793840" cy="524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증차의 경우 고객이 구분해야 합니다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호차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구분 처리했습니다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좌석보기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이름을 날짜와 좌석선택 대제목으로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변경후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구분명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좌석선택 제일위에 띄워주세요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호차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구분 처리했습니다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40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인승버스는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아래로 내려서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*40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인승 버스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이런식으로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오른쪽에 표기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0070C0"/>
                          </a:solidFill>
                        </a:rPr>
                        <a:t> - </a:t>
                      </a:r>
                      <a:r>
                        <a:rPr lang="ko-KR" altLang="en-US" sz="1200" dirty="0" smtClean="0">
                          <a:solidFill>
                            <a:srgbClr val="0070C0"/>
                          </a:solidFill>
                        </a:rPr>
                        <a:t>구체적인</a:t>
                      </a:r>
                      <a:r>
                        <a:rPr lang="ko-KR" altLang="en-US" sz="1200" baseline="0" dirty="0" smtClean="0">
                          <a:solidFill>
                            <a:srgbClr val="0070C0"/>
                          </a:solidFill>
                        </a:rPr>
                        <a:t> 설명이 필요합니다</a:t>
                      </a:r>
                      <a:r>
                        <a:rPr lang="en-US" altLang="ko-KR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altLang="ko-KR" sz="12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지금처럼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일렬 세로로 나열해서 말고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모바일은 좌우버튼 으로 구분해주세요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그리고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만차면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잔여좌석있는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페이지를 가장 먼저 보여주고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좌우버튼으로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이동할수있게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호차보기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ui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넣어주세요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)|</a:t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0070C0"/>
                          </a:solidFill>
                        </a:rPr>
                        <a:t>- 2</a:t>
                      </a:r>
                      <a:r>
                        <a:rPr lang="ko-KR" altLang="en-US" sz="1200" dirty="0" err="1" smtClean="0">
                          <a:solidFill>
                            <a:srgbClr val="0070C0"/>
                          </a:solidFill>
                        </a:rPr>
                        <a:t>차개발</a:t>
                      </a:r>
                      <a:r>
                        <a:rPr lang="ko-KR" altLang="en-US" sz="1200" dirty="0" smtClean="0">
                          <a:solidFill>
                            <a:srgbClr val="0070C0"/>
                          </a:solidFill>
                        </a:rPr>
                        <a:t> 또는 </a:t>
                      </a:r>
                      <a:r>
                        <a:rPr lang="ko-KR" altLang="en-US" sz="1200" dirty="0" err="1" smtClean="0">
                          <a:solidFill>
                            <a:srgbClr val="0070C0"/>
                          </a:solidFill>
                        </a:rPr>
                        <a:t>유지보수시</a:t>
                      </a:r>
                      <a:r>
                        <a:rPr lang="ko-KR" altLang="en-US" sz="12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0070C0"/>
                          </a:solidFill>
                        </a:rPr>
                        <a:t>요청하십시요</a:t>
                      </a:r>
                      <a:r>
                        <a:rPr lang="en-US" altLang="ko-KR" sz="120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rgbClr val="0070C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73016" y="6492875"/>
            <a:ext cx="2743200" cy="365125"/>
          </a:xfrm>
        </p:spPr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37571" y="1645641"/>
            <a:ext cx="1825831" cy="4130387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68463" y="1645641"/>
            <a:ext cx="1825831" cy="41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3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 dirty="0"/>
              <a:t>ERP </a:t>
            </a:r>
            <a:r>
              <a:rPr lang="ko-KR" altLang="en-US" sz="1200" b="1" dirty="0"/>
              <a:t>버스좌석관리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버스좌석관리 </a:t>
            </a:r>
            <a:r>
              <a:rPr lang="ko-KR" altLang="en-US" sz="1200" b="1" dirty="0" err="1"/>
              <a:t>고객프론트페이지</a:t>
            </a:r>
            <a:r>
              <a:rPr lang="ko-KR" altLang="en-US" sz="1200" b="1" dirty="0"/>
              <a:t> 예약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보류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40875"/>
              </p:ext>
            </p:extLst>
          </p:nvPr>
        </p:nvGraphicFramePr>
        <p:xfrm>
          <a:off x="5704415" y="1456449"/>
          <a:ext cx="5793840" cy="441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989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714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 인원 수 만큼</a:t>
                      </a:r>
                      <a:r>
                        <a:rPr lang="en-US" altLang="ko-K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원하시는 좌석을 선택해 주세요</a:t>
                      </a:r>
                      <a:r>
                        <a:rPr lang="en-US" altLang="ko-K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이렇게 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변경해주세요</a:t>
                      </a:r>
                      <a:r>
                        <a:rPr lang="en-US" altLang="ko-KR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(26.01.12)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73016" y="6492875"/>
            <a:ext cx="2743200" cy="365125"/>
          </a:xfrm>
        </p:spPr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24735" y="1559605"/>
            <a:ext cx="1825831" cy="4130387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FD6D1D9-B9B5-AABF-9AF0-DCE5B8AFD8D7}"/>
              </a:ext>
            </a:extLst>
          </p:cNvPr>
          <p:cNvSpPr/>
          <p:nvPr/>
        </p:nvSpPr>
        <p:spPr>
          <a:xfrm>
            <a:off x="2224735" y="1810512"/>
            <a:ext cx="1707186" cy="52120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06E605ED-CB2B-3A01-BA85-97D7D8DA9064}"/>
              </a:ext>
            </a:extLst>
          </p:cNvPr>
          <p:cNvCxnSpPr>
            <a:cxnSpLocks/>
          </p:cNvCxnSpPr>
          <p:nvPr/>
        </p:nvCxnSpPr>
        <p:spPr>
          <a:xfrm>
            <a:off x="4050566" y="2163797"/>
            <a:ext cx="1653849" cy="2776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29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9496" y="1504158"/>
            <a:ext cx="4544568" cy="4567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78936"/>
              </p:ext>
            </p:extLst>
          </p:nvPr>
        </p:nvGraphicFramePr>
        <p:xfrm>
          <a:off x="5930900" y="1504159"/>
          <a:ext cx="5793840" cy="411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3008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버스좌석관리에 버스등록과 기초환경설정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차량현황은 같은 내용인가요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같아야 하는 내용인 것 같은데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같지 않게 나옵니다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동일한 메뉴입니다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기초환경설정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차량현황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메뉴는 더 이상 사용하지 않습니다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기초환경설정 메뉴에서 삭제하였습니다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ko-KR" altLang="en-US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3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9887" y="1091839"/>
            <a:ext cx="9373107" cy="4059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버스등록 메인프론트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7734259" y="5114774"/>
            <a:ext cx="1671794" cy="7908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88540"/>
              </p:ext>
            </p:extLst>
          </p:nvPr>
        </p:nvGraphicFramePr>
        <p:xfrm>
          <a:off x="9507680" y="1021945"/>
          <a:ext cx="238389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lvl="0" indent="-171450" latinLnBrk="1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소제목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버스등록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을 버스리스트 로 이름을 바꿔주세요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제일 아래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버스회사등록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은 제일 위로 옮겨주세요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그리고 버스회사등록이 아니라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버스등록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으로 이름 바꿔야 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번부터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나열해주세요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275357" y="1026967"/>
            <a:ext cx="564574" cy="46181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738945" y="5214890"/>
            <a:ext cx="1667107" cy="59063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7D0E8A1-2B8D-EDFD-4C30-E3DFCA00F60B}"/>
              </a:ext>
            </a:extLst>
          </p:cNvPr>
          <p:cNvSpPr/>
          <p:nvPr/>
        </p:nvSpPr>
        <p:spPr>
          <a:xfrm>
            <a:off x="300431" y="1803892"/>
            <a:ext cx="412802" cy="334766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6239736D-08C1-2FE5-F159-66DD5EB2F9C4}"/>
              </a:ext>
            </a:extLst>
          </p:cNvPr>
          <p:cNvCxnSpPr>
            <a:cxnSpLocks/>
          </p:cNvCxnSpPr>
          <p:nvPr/>
        </p:nvCxnSpPr>
        <p:spPr>
          <a:xfrm flipV="1">
            <a:off x="8610600" y="2419983"/>
            <a:ext cx="1082040" cy="2462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3D39404-996B-5372-AF32-7719E07C607F}"/>
              </a:ext>
            </a:extLst>
          </p:cNvPr>
          <p:cNvCxnSpPr>
            <a:cxnSpLocks/>
          </p:cNvCxnSpPr>
          <p:nvPr/>
        </p:nvCxnSpPr>
        <p:spPr>
          <a:xfrm>
            <a:off x="839931" y="1260490"/>
            <a:ext cx="8852709" cy="380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08C4D44D-A0E8-2068-9359-1369253BE98F}"/>
              </a:ext>
            </a:extLst>
          </p:cNvPr>
          <p:cNvCxnSpPr>
            <a:cxnSpLocks/>
          </p:cNvCxnSpPr>
          <p:nvPr/>
        </p:nvCxnSpPr>
        <p:spPr>
          <a:xfrm>
            <a:off x="883777" y="3429000"/>
            <a:ext cx="8789761" cy="402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3736" y="961990"/>
            <a:ext cx="5477256" cy="53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버스별 예약현황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36707"/>
              </p:ext>
            </p:extLst>
          </p:nvPr>
        </p:nvGraphicFramePr>
        <p:xfrm>
          <a:off x="6011537" y="1363027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lvl="0" indent="-171450" latinLnBrk="1">
                        <a:lnSpc>
                          <a:spcPct val="200000"/>
                        </a:lnSpc>
                        <a:buFontTx/>
                        <a:buChar char="-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버스별 예약관리에서 검색 없이도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주기준으로 리스트 뜨게 해주세요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Tx/>
                        <a:buChar char="-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예를 들어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오늘날짜부터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 1/8~1/22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전체리스트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(26.01.12)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02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버스별 예약현황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32963"/>
              </p:ext>
            </p:extLst>
          </p:nvPr>
        </p:nvGraphicFramePr>
        <p:xfrm>
          <a:off x="5344025" y="1703734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가이드 배정에 검색창이 있는 것처럼 버스배정에도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검색창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필요합니다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Tx/>
                        <a:buChar char="-"/>
                        <a:defRPr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(26.01.12)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21</a:t>
            </a:fld>
            <a:endParaRPr lang="en-US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0089" y="1132974"/>
            <a:ext cx="4673375" cy="4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7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632" y="1280583"/>
            <a:ext cx="2013125" cy="42968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23176" y="1280583"/>
            <a:ext cx="1981953" cy="4296833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/>
        </p:nvSpPr>
        <p:spPr>
          <a:xfrm>
            <a:off x="3346451" y="5532437"/>
            <a:ext cx="2013125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ko-KR" altLang="en-US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월</a:t>
            </a:r>
            <a:r>
              <a:rPr kumimoji="0" lang="en-US" altLang="ko-KR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/27</a:t>
            </a:r>
            <a:r>
              <a:rPr kumimoji="0" lang="ko-KR" altLang="en-US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</a:t>
            </a:r>
            <a:endParaRPr lang="en-US" altLang="ko-KR" sz="3200" dirty="0">
              <a:latin typeface="+mj-lt"/>
              <a:ea typeface="+mj-ea"/>
              <a:cs typeface="+mj-cs"/>
            </a:endParaRPr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프론트</a:t>
            </a:r>
          </a:p>
        </p:txBody>
      </p:sp>
      <p:sp>
        <p:nvSpPr>
          <p:cNvPr id="8" name="제목 1"/>
          <p:cNvSpPr>
            <a:spLocks noGrp="1"/>
          </p:cNvSpPr>
          <p:nvPr/>
        </p:nvSpPr>
        <p:spPr>
          <a:xfrm>
            <a:off x="702066" y="5532436"/>
            <a:ext cx="2264256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ko-KR" altLang="en-US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월</a:t>
            </a:r>
            <a:r>
              <a:rPr kumimoji="0" lang="en-US" altLang="ko-KR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/25</a:t>
            </a:r>
            <a:r>
              <a:rPr kumimoji="0" lang="ko-KR" altLang="en-US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</a:t>
            </a:r>
            <a:endParaRPr lang="en-US" altLang="ko-KR" sz="3200" dirty="0">
              <a:latin typeface="+mj-lt"/>
              <a:ea typeface="+mj-ea"/>
              <a:cs typeface="+mj-cs"/>
            </a:endParaRPr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프론트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03451"/>
              </p:ext>
            </p:extLst>
          </p:nvPr>
        </p:nvGraphicFramePr>
        <p:xfrm>
          <a:off x="6187002" y="1211048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/25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예약을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/27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일로 옮겼고 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17,18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번자리를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옮긴건데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해당 자리가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확보된건지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그대로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옮길건지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아무거도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확인하지않고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옮기네요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뒤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ppt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보면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이로인한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문제가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크다는걸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알 수 있습니다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24page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FF0000"/>
                          </a:solidFill>
                        </a:rPr>
                        <a:t>답변 참고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63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18116" y="529167"/>
            <a:ext cx="2100262" cy="4667250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3607033" y="5328666"/>
            <a:ext cx="3107650" cy="1325563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1</a:t>
            </a:r>
            <a:r>
              <a:rPr lang="ko-KR" altLang="en-US" dirty="0"/>
              <a:t>월</a:t>
            </a:r>
            <a:r>
              <a:rPr lang="en-US" altLang="ko-KR" dirty="0"/>
              <a:t>/27</a:t>
            </a:r>
            <a:r>
              <a:rPr lang="ko-KR" altLang="en-US" dirty="0"/>
              <a:t>일 </a:t>
            </a:r>
            <a:r>
              <a:rPr lang="en-US" altLang="ko-KR" dirty="0" err="1"/>
              <a:t>erp</a:t>
            </a:r>
            <a:endParaRPr lang="en-US" altLang="ko-KR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925126" y="296332"/>
            <a:ext cx="2471464" cy="5032334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/>
        </p:nvSpPr>
        <p:spPr>
          <a:xfrm>
            <a:off x="476633" y="5258279"/>
            <a:ext cx="2773361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ko-KR" altLang="en-US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월</a:t>
            </a:r>
            <a:r>
              <a:rPr kumimoji="0" lang="en-US" altLang="ko-KR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/27</a:t>
            </a:r>
            <a:r>
              <a:rPr kumimoji="0" lang="ko-KR" altLang="en-US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 프론트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24404"/>
              </p:ext>
            </p:extLst>
          </p:nvPr>
        </p:nvGraphicFramePr>
        <p:xfrm>
          <a:off x="6668348" y="1129557"/>
          <a:ext cx="5178635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8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/25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예약을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/27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일로 옮겼고 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프론트랑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페이지랑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보여지는 좌석이 다르네요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통일되게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해주세요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290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097868" y="5388798"/>
            <a:ext cx="2180428" cy="1325563"/>
          </a:xfrm>
        </p:spPr>
        <p:txBody>
          <a:bodyPr/>
          <a:lstStyle/>
          <a:p>
            <a:pPr lvl="0">
              <a:defRPr/>
            </a:pPr>
            <a:r>
              <a:rPr lang="en-US" altLang="ko-KR" dirty="0"/>
              <a:t>1</a:t>
            </a:r>
            <a:r>
              <a:rPr lang="ko-KR" altLang="en-US" dirty="0"/>
              <a:t>월</a:t>
            </a:r>
            <a:r>
              <a:rPr lang="en-US" altLang="ko-KR" dirty="0"/>
              <a:t>/27</a:t>
            </a:r>
            <a:r>
              <a:rPr lang="ko-KR" altLang="en-US" dirty="0"/>
              <a:t>일 </a:t>
            </a:r>
            <a:r>
              <a:rPr lang="en-US" altLang="ko-KR" dirty="0" err="1"/>
              <a:t>erp</a:t>
            </a:r>
            <a:endParaRPr lang="en-US" altLang="ko-KR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25126" y="296332"/>
            <a:ext cx="2471464" cy="5032334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/>
        </p:nvSpPr>
        <p:spPr>
          <a:xfrm>
            <a:off x="298836" y="5104299"/>
            <a:ext cx="3063201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ko-KR" altLang="en-US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월</a:t>
            </a:r>
            <a:r>
              <a:rPr kumimoji="0" lang="en-US" altLang="ko-KR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/24</a:t>
            </a:r>
            <a:r>
              <a:rPr kumimoji="0" lang="ko-KR" altLang="en-US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 프론트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9768" y="539749"/>
            <a:ext cx="1886661" cy="451908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517472" y="328084"/>
            <a:ext cx="5207001" cy="115804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638541" y="1543280"/>
            <a:ext cx="4964862" cy="2601693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87714"/>
              </p:ext>
            </p:extLst>
          </p:nvPr>
        </p:nvGraphicFramePr>
        <p:xfrm>
          <a:off x="6278296" y="3086950"/>
          <a:ext cx="5793840" cy="3627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331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/24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일예약을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/27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일로 옮겼고 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17,18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자리였습니다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그런데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17,18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자리는 이미 확보된 상태였습니다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그럼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17,18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자리를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17,18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자리로 옮기면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기예약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자리와 겹칩니다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이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경우 기존 자리가 사라지고 새 예약으로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덮어쓰여지거든요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기존예약은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좌석미지정자리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등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아무데서도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확인할수없어요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심각한오류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출발일 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변경시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 여행자 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좌석정보는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 초기화 처리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54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예약관리</a:t>
            </a:r>
            <a:r>
              <a:rPr lang="en-US" altLang="ko-KR" sz="1200" b="1"/>
              <a:t>&gt; </a:t>
            </a:r>
            <a:r>
              <a:rPr lang="ko-KR" altLang="en-US" sz="1200" b="1"/>
              <a:t>개인별 예약현황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00208"/>
              </p:ext>
            </p:extLst>
          </p:nvPr>
        </p:nvGraphicFramePr>
        <p:xfrm>
          <a:off x="6398160" y="1703734"/>
          <a:ext cx="5584128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네이버 간편로그인으로 예약한 건 아예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안뜸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Tx/>
                        <a:buChar char="-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해당 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시간 지났는데도 선택가능한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좌석미지정예약건으로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버스좌석관리에서 확인가능해야 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앞 페이지에서 처리하였습니다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altLang="ko-KR" sz="1200" b="1" baseline="0" dirty="0" err="1" smtClean="0">
                          <a:solidFill>
                            <a:srgbClr val="0070C0"/>
                          </a:solidFill>
                        </a:rPr>
                        <a:t>Cron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으로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예약처리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합니다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ko-KR" alt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166676"/>
            <a:ext cx="6350000" cy="14084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9712" y="2851572"/>
            <a:ext cx="5753790" cy="29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13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41630"/>
              </p:ext>
            </p:extLst>
          </p:nvPr>
        </p:nvGraphicFramePr>
        <p:xfrm>
          <a:off x="7116919" y="2159836"/>
          <a:ext cx="3416969" cy="21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6897"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여행자정보 모두 일괄입력 해주세요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자동으로 입력하되 수정할 수 있게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해주세요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로망스투어도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일괄입력은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되어있지 않습니다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차개발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또는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유지보수시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요청해주세요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1301" y="438202"/>
            <a:ext cx="7620000" cy="1127623"/>
          </a:xfrm>
          <a:prstGeom prst="rect">
            <a:avLst/>
          </a:prstGeom>
        </p:spPr>
      </p:pic>
      <p:pic>
        <p:nvPicPr>
          <p:cNvPr id="3" name="그림 2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610DF5-3FF5-CDEC-09CB-641D94A03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00" y="1984248"/>
            <a:ext cx="6191251" cy="36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8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572F797-CF87-08D1-9497-B276E0CD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1" y="498461"/>
            <a:ext cx="5866199" cy="6268099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99E6FD1-5D0E-C1DD-4385-276D72983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571579"/>
              </p:ext>
            </p:extLst>
          </p:nvPr>
        </p:nvGraphicFramePr>
        <p:xfrm>
          <a:off x="5944762" y="405011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lvl="0" indent="-171450" latinLnBrk="1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고객프론트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버스예약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앞에서 좌석을 선택하고 예약상품정보로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넘어왔을때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요금구분 및 인원수와 여행자정보가 앞에서 선택한 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좌석수와 동일하게 자동으로 배정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되어야함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표시와 삭제버튼을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없애주세요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!!!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여기서는 고객님이 탑승지와 버스좌석만 선택 수정가능하게 해야합니다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여기부분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(ex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각각의 버스좌석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:1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클릭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:)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에서 앞서 보여주었던 버스좌석보기가 나와서 좌석 다시 수정할 수 있게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마음 변하는 고객님이 있음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E463932-6CE9-7B84-2466-6651DB82C5B8}"/>
              </a:ext>
            </a:extLst>
          </p:cNvPr>
          <p:cNvCxnSpPr>
            <a:cxnSpLocks/>
          </p:cNvCxnSpPr>
          <p:nvPr/>
        </p:nvCxnSpPr>
        <p:spPr>
          <a:xfrm flipV="1">
            <a:off x="4928616" y="1719072"/>
            <a:ext cx="1078992" cy="2176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C6D51B8-352E-93E5-8880-30DD8C5EBD23}"/>
              </a:ext>
            </a:extLst>
          </p:cNvPr>
          <p:cNvCxnSpPr>
            <a:cxnSpLocks/>
          </p:cNvCxnSpPr>
          <p:nvPr/>
        </p:nvCxnSpPr>
        <p:spPr>
          <a:xfrm flipV="1">
            <a:off x="2844146" y="1719072"/>
            <a:ext cx="3016435" cy="3197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7EB882F-B747-4C1B-0B8F-35B7539E63DE}"/>
              </a:ext>
            </a:extLst>
          </p:cNvPr>
          <p:cNvCxnSpPr>
            <a:cxnSpLocks/>
          </p:cNvCxnSpPr>
          <p:nvPr/>
        </p:nvCxnSpPr>
        <p:spPr>
          <a:xfrm flipV="1">
            <a:off x="5321085" y="2919517"/>
            <a:ext cx="774915" cy="1900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E3C2429-11E5-D818-74E7-D2E0F9F295A2}"/>
              </a:ext>
            </a:extLst>
          </p:cNvPr>
          <p:cNvCxnSpPr>
            <a:cxnSpLocks/>
          </p:cNvCxnSpPr>
          <p:nvPr/>
        </p:nvCxnSpPr>
        <p:spPr>
          <a:xfrm flipV="1">
            <a:off x="5236904" y="3057205"/>
            <a:ext cx="859096" cy="2430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EF05A231-B5B9-FCD2-BA13-90B65459F29F}"/>
              </a:ext>
            </a:extLst>
          </p:cNvPr>
          <p:cNvCxnSpPr>
            <a:cxnSpLocks/>
          </p:cNvCxnSpPr>
          <p:nvPr/>
        </p:nvCxnSpPr>
        <p:spPr>
          <a:xfrm flipV="1">
            <a:off x="1183044" y="3895344"/>
            <a:ext cx="4912956" cy="1971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6488470" y="3895344"/>
            <a:ext cx="4732906" cy="925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bg1"/>
                </a:solidFill>
              </a:rPr>
              <a:t>- </a:t>
            </a:r>
            <a:r>
              <a:rPr lang="ko-KR" altLang="en-US" b="1">
                <a:solidFill>
                  <a:schemeClr val="bg1"/>
                </a:solidFill>
              </a:rPr>
              <a:t>해당부분은 새로 변경된 구조로 작업할 예정입니다</a:t>
            </a:r>
            <a:r>
              <a:rPr lang="en-US" altLang="ko-KR" b="1">
                <a:solidFill>
                  <a:schemeClr val="bg1"/>
                </a:solidFill>
              </a:rPr>
              <a:t>. (</a:t>
            </a:r>
            <a:r>
              <a:rPr lang="ko-KR" altLang="en-US" b="1">
                <a:solidFill>
                  <a:schemeClr val="bg1"/>
                </a:solidFill>
              </a:rPr>
              <a:t>김태진과장님께 문의</a:t>
            </a:r>
            <a:r>
              <a:rPr lang="en-US" altLang="ko-KR" b="1">
                <a:solidFill>
                  <a:schemeClr val="bg1"/>
                </a:solidFill>
              </a:rPr>
              <a:t>)</a:t>
            </a:r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9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046747"/>
            <a:ext cx="12192000" cy="37217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478" y="4183784"/>
            <a:ext cx="6054522" cy="924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메인프론트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54942"/>
              </p:ext>
            </p:extLst>
          </p:nvPr>
        </p:nvGraphicFramePr>
        <p:xfrm>
          <a:off x="5979453" y="1630887"/>
          <a:ext cx="5793840" cy="6188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검색 없이도 아래리스트에 최신순으로 전체 리스트가 보여야 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  (페이지 넘김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ui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포함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   -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해당부분은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차개발이나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유지보수시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요청해주십시요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ko-KR" altLang="en-US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 검색 시, 버스가 배정되지 않은 상품은 아래에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버스를 배정해 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버스가 배정되지 않았습니다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라고 멘트가 뜨게 해주세요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상품명 검색 시 중복이 너무 많이 뜨는데 상품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판매중이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상품만 뜨는게 맞는 걸까요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판매중인 상품만 뜨고 있습니다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ex)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버스좌석관리에 대둔산으로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검색했을때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건이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나오는게 맞습니다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단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상품검색시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글자 사이나 뒤에 공백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(space bar)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가 있어서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나온것입니다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현재 운영중인 상품과 마감상품을 검색리스트 아이템 맨 앞에 버튼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ui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진행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마감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이런식으로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띄우던가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최근 업로드순이 맨 위에 오도록 정렬해야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해야합니다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둘중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가능한 방법으로 진행요청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  <p:sp>
        <p:nvSpPr>
          <p:cNvPr id="30" name="직사각형 29"/>
          <p:cNvSpPr/>
          <p:nvPr/>
        </p:nvSpPr>
        <p:spPr>
          <a:xfrm>
            <a:off x="240540" y="2640114"/>
            <a:ext cx="2347435" cy="58031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7760B997-5131-5F36-8678-B9EF80ECE8A7}"/>
              </a:ext>
            </a:extLst>
          </p:cNvPr>
          <p:cNvCxnSpPr>
            <a:cxnSpLocks/>
          </p:cNvCxnSpPr>
          <p:nvPr/>
        </p:nvCxnSpPr>
        <p:spPr>
          <a:xfrm flipV="1">
            <a:off x="2734056" y="2640114"/>
            <a:ext cx="3154680" cy="386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7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082639"/>
            <a:ext cx="12192000" cy="4692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메인프론트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01068"/>
              </p:ext>
            </p:extLst>
          </p:nvPr>
        </p:nvGraphicFramePr>
        <p:xfrm>
          <a:off x="6208568" y="1565651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상품명과 출발일자를 선택했을 때 행사명과 담당자가 자동적으로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따라와야합니다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처리되어있습니다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대둔산 상품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상품으로 확인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프론트 페이지에서는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1,2,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마감이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표기되어있는데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어드민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에서는 해당 마감좌석이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안잡혀있습니다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모든 상품이 가이드 좌석 말고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1,2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자리도 다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마감되어있습니다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94076" y="2588314"/>
            <a:ext cx="3153215" cy="3305636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2887486" y="1647507"/>
            <a:ext cx="2347435" cy="58031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029859" y="4627329"/>
            <a:ext cx="1074093" cy="43994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3289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176703"/>
            <a:ext cx="6309360" cy="2755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메인프론트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552776"/>
              </p:ext>
            </p:extLst>
          </p:nvPr>
        </p:nvGraphicFramePr>
        <p:xfrm>
          <a:off x="6398160" y="832951"/>
          <a:ext cx="5793840" cy="594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13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431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예약자와 실제 탑승자가 이름이 다른 경우가 있기 때문에 좌석에 혼동이 올 수 있습니다 그래서 고객명이나 상품명 해당을 클릭했을 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좌석데이터에 어떤 예약자의 어떤 여행인지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떠야함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예약자 예약과 연동이 되어야 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버스별 예약현황에서는 버스클릭 시 개인별 예약현황으로 이동하게 되어 있는데 거기에는 해당날짜 예약현황이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나와야합니다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단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클릭시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상품코드도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함께 전달되어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상품코드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&amp;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출발일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err="1" smtClean="0">
                          <a:solidFill>
                            <a:srgbClr val="FF0000"/>
                          </a:solidFill>
                        </a:rPr>
                        <a:t>예약현황이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 나옵니다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질문 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: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예약된 미입금으로 자동 취소 되거나 고객님의 예약내역이 예약취소로 되었을 때  예약관리와 좌석에서도 자동적으로 삭제 되는 게 맞나요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예약이남아있으면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버스좌석도남아있고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예약취소하면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예약페이지에서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버스좌석도 자동삭제되게 연동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예약후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시간이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지나도록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미입금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즉 예약신청 인 상태이면 자동으로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예약취소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상태는 자동예약취소로 출력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),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임시로 잡아둔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버스좌석도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삭제되도록 처리 하였습니다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(</a:t>
                      </a:r>
                      <a:r>
                        <a:rPr lang="en-US" altLang="ko-KR" sz="1200" b="1" baseline="0" dirty="0" err="1" smtClean="0">
                          <a:solidFill>
                            <a:srgbClr val="0070C0"/>
                          </a:solidFill>
                        </a:rPr>
                        <a:t>cron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으로 등록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ko-KR" alt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  <p:pic>
        <p:nvPicPr>
          <p:cNvPr id="6" name="그림 5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6D8490-5E68-736E-10B7-5B11E7568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8" y="4138029"/>
            <a:ext cx="6309359" cy="2491371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1269358-F359-B9AD-2679-CF181478548E}"/>
              </a:ext>
            </a:extLst>
          </p:cNvPr>
          <p:cNvCxnSpPr>
            <a:cxnSpLocks/>
          </p:cNvCxnSpPr>
          <p:nvPr/>
        </p:nvCxnSpPr>
        <p:spPr>
          <a:xfrm flipV="1">
            <a:off x="573024" y="2551176"/>
            <a:ext cx="5937504" cy="1682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BD16865-E9E2-F30E-07DC-CEBD76A11489}"/>
              </a:ext>
            </a:extLst>
          </p:cNvPr>
          <p:cNvSpPr/>
          <p:nvPr/>
        </p:nvSpPr>
        <p:spPr>
          <a:xfrm>
            <a:off x="1643902" y="1507568"/>
            <a:ext cx="2095993" cy="19214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1B78E2E-7D1E-546D-6741-328CDFD01142}"/>
              </a:ext>
            </a:extLst>
          </p:cNvPr>
          <p:cNvCxnSpPr>
            <a:cxnSpLocks/>
          </p:cNvCxnSpPr>
          <p:nvPr/>
        </p:nvCxnSpPr>
        <p:spPr>
          <a:xfrm flipV="1">
            <a:off x="3803904" y="1507568"/>
            <a:ext cx="2770632" cy="750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21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E35E0-CCE5-DF53-0324-2745B0483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FA911C-F4EB-4B0D-130C-F6BE081A66E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85FC3-A6B3-CD46-7C96-DCEEFE7AC16C}"/>
              </a:ext>
            </a:extLst>
          </p:cNvPr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메인프론트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DEC50-61B8-73D6-2013-EDD4A5973F0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B7268C6-91F6-F2A4-E870-2E3AD6800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07410"/>
              </p:ext>
            </p:extLst>
          </p:nvPr>
        </p:nvGraphicFramePr>
        <p:xfrm>
          <a:off x="6398160" y="832951"/>
          <a:ext cx="5793840" cy="5796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13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4316">
                <a:tc>
                  <a:txBody>
                    <a:bodyPr/>
                    <a:lstStyle/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페이지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표부분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고객명이 아닌 예약자명으로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변경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페이지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표부분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고객명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예약자명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과 연락처 가운데에 탑승자명이 나오게 요청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예약자와 실제 탑승자가 다른 경우가 많음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 -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페이지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표부분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연락처는 실 탑승자 연락처로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표기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버스팝업창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알림창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가이드님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URL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에는 </a:t>
                      </a:r>
                      <a:r>
                        <a:rPr lang="ko-KR" altLang="en-US" sz="1200" dirty="0">
                          <a:solidFill>
                            <a:srgbClr val="0070C0"/>
                          </a:solidFill>
                        </a:rPr>
                        <a:t>예약자명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실탑승자이름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과 연락처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나와야합니다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 ex)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최아름</a:t>
                      </a:r>
                      <a:r>
                        <a:rPr lang="en-US" altLang="ko-KR" sz="120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70C0"/>
                          </a:solidFill>
                        </a:rPr>
                        <a:t>홍길동</a:t>
                      </a:r>
                      <a:r>
                        <a:rPr lang="en-US" altLang="ko-KR" sz="1200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연락처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ko-KR" altLang="en-US" sz="12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홍길동연락처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표에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예약자명을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추가하였습니다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.)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페이지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표부분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알림톡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문자가 나갈 시에는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실탑승자연락처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연동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E4349F9-9C44-316E-A0EC-7FF43EE9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  <p:pic>
        <p:nvPicPr>
          <p:cNvPr id="8" name="그림 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BA3287-7D09-6C65-6413-B462917D7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" y="1138952"/>
            <a:ext cx="6163056" cy="2198608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A51B9A6D-4022-F6C0-E249-31B5B56F27AF}"/>
              </a:ext>
            </a:extLst>
          </p:cNvPr>
          <p:cNvCxnSpPr>
            <a:cxnSpLocks/>
          </p:cNvCxnSpPr>
          <p:nvPr/>
        </p:nvCxnSpPr>
        <p:spPr>
          <a:xfrm>
            <a:off x="1353312" y="1507568"/>
            <a:ext cx="52212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76CACDB-B82E-31AF-143D-908ECBF8CFAF}"/>
              </a:ext>
            </a:extLst>
          </p:cNvPr>
          <p:cNvCxnSpPr>
            <a:cxnSpLocks/>
          </p:cNvCxnSpPr>
          <p:nvPr/>
        </p:nvCxnSpPr>
        <p:spPr>
          <a:xfrm>
            <a:off x="1042416" y="1237820"/>
            <a:ext cx="5532120" cy="539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그림 18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6C39E82-5BAA-3821-F16E-1FC279FCE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9" y="3607308"/>
            <a:ext cx="5940552" cy="2993777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49E015D-5791-58A3-B8A4-9DFB395906C7}"/>
              </a:ext>
            </a:extLst>
          </p:cNvPr>
          <p:cNvCxnSpPr>
            <a:cxnSpLocks/>
          </p:cNvCxnSpPr>
          <p:nvPr/>
        </p:nvCxnSpPr>
        <p:spPr>
          <a:xfrm flipV="1">
            <a:off x="2660073" y="2962656"/>
            <a:ext cx="3914463" cy="1526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FB381C2-C5F7-0EEC-3711-14DC6A06AE4C}"/>
              </a:ext>
            </a:extLst>
          </p:cNvPr>
          <p:cNvSpPr/>
          <p:nvPr/>
        </p:nvSpPr>
        <p:spPr>
          <a:xfrm>
            <a:off x="374904" y="4910328"/>
            <a:ext cx="4873751" cy="2892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CAA05EB-5B83-81CD-7FAB-5307D659E61B}"/>
              </a:ext>
            </a:extLst>
          </p:cNvPr>
          <p:cNvSpPr/>
          <p:nvPr/>
        </p:nvSpPr>
        <p:spPr>
          <a:xfrm>
            <a:off x="5556913" y="2323631"/>
            <a:ext cx="441552" cy="2892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8F771103-00CE-C202-0CF0-DE7768C5C3A2}"/>
              </a:ext>
            </a:extLst>
          </p:cNvPr>
          <p:cNvCxnSpPr>
            <a:cxnSpLocks/>
          </p:cNvCxnSpPr>
          <p:nvPr/>
        </p:nvCxnSpPr>
        <p:spPr>
          <a:xfrm>
            <a:off x="5998465" y="2450592"/>
            <a:ext cx="576071" cy="1156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6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메인프론트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2103" y="3829886"/>
            <a:ext cx="5491738" cy="2709026"/>
          </a:xfrm>
          <a:prstGeom prst="rect">
            <a:avLst/>
          </a:prstGeom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52C4EC7-F957-576C-C017-66BDC527C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45620"/>
              </p:ext>
            </p:extLst>
          </p:nvPr>
        </p:nvGraphicFramePr>
        <p:xfrm>
          <a:off x="6398160" y="832951"/>
          <a:ext cx="5609944" cy="39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15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900">
                <a:tc>
                  <a:txBody>
                    <a:bodyPr/>
                    <a:lstStyle/>
                    <a:p>
                      <a:pPr marL="171450" lvl="0" indent="-171450" algn="l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 미 선택 예약 건이 있을 시에는 버스좌석관리 버스 선택 후 메인 페이지에 안내 되어야 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좌석 미 선택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예약건이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있을때만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상품제목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오른쪽에 출력됨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버스좌석클릭 후 팝업창에 안내 되는 게 아니라 메인 버스페이지 맨 위에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 좌석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미선택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이라고 띄우고 선택 후 버스좌석이 되어야 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선택하면 페이지 로딩 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미예약건에서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제거되어 아래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모객상태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리스트에 옮겨져 있어야 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74BC9D4-0F97-483D-DD0C-ACBB0FE78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6" y="1077224"/>
            <a:ext cx="5912104" cy="23517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273" y="4614169"/>
            <a:ext cx="5168210" cy="18869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직선 화살표 연결선 9"/>
          <p:cNvCxnSpPr/>
          <p:nvPr/>
        </p:nvCxnSpPr>
        <p:spPr>
          <a:xfrm flipH="1">
            <a:off x="6096000" y="2547891"/>
            <a:ext cx="1077157" cy="2379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03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769620"/>
            <a:ext cx="5965660" cy="4138161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-100354" y="3632717"/>
            <a:ext cx="6066014" cy="7908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12567"/>
              </p:ext>
            </p:extLst>
          </p:nvPr>
        </p:nvGraphicFramePr>
        <p:xfrm>
          <a:off x="6170366" y="1138952"/>
          <a:ext cx="5793840" cy="545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현재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프론트페이지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예약선택 후 반복적으로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에러뜸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에러메세지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참고 바랍니다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Fatal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error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Uncaught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Error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Call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undefined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function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mysql_connect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()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/romancetour01/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www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/DB_Con.php:6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Stack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trace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: #0 /romancetour01/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www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/niabbs5/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doc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yeyakdongui.php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(3):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include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() #1 /romancetour01/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www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/niabbs5/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inc.php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(33):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include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('/romancetour01/...') #2 {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main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}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thrown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/romancetour01/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www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DB_Con.php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line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6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에러 후 선택좌석 바로 복원 안됩니다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오전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분에 테스트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비슷한에러또있음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다음장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참고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구체적인 동선을 알려주세요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예시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)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어디서 무엇을 클릭했더니 저 화면이 나왔다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55786" y="4532157"/>
            <a:ext cx="1491445" cy="17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9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3290" y="1134417"/>
            <a:ext cx="3709386" cy="5404495"/>
          </a:xfrm>
          <a:prstGeom prst="rect">
            <a:avLst/>
          </a:prstGeom>
        </p:spPr>
      </p:pic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34435"/>
              </p:ext>
            </p:extLst>
          </p:nvPr>
        </p:nvGraphicFramePr>
        <p:xfrm>
          <a:off x="4904964" y="1550041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lvl="0" algn="l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좌석선택 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결제하러갔는데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에러나서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다시 반복하니 이미 과거 예약건의 선택좌석이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표시되어져있습니다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상황 아직 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좌석을 선택하지 않음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vl="0" latinLnBrk="1"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 경우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11,12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이전과거건으로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확보된 건이면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엑스처리를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해야하고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그게 아니면 새로 초기화해서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띄워야하는데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lvl="0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init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초기화 잘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안되어있는거같네요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팝업닫으면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정보 초기화 해주세요</a:t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※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 다음장으로 이어짐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!!!!!!!!!!!!!!!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304532" y="7262984"/>
            <a:ext cx="3887668" cy="97325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105313" y="3941793"/>
            <a:ext cx="2530136" cy="1384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부분은 새로운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구조로 </a:t>
            </a:r>
            <a:r>
              <a:rPr lang="ko-KR" altLang="en-US" dirty="0" err="1" smtClean="0"/>
              <a:t>작업예정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237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1178</Words>
  <Application>Microsoft Office PowerPoint</Application>
  <PresentationFormat>와이드스크린</PresentationFormat>
  <Paragraphs>267</Paragraphs>
  <Slides>27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1월/27일 erp</vt:lpstr>
      <vt:lpstr>1월/27일 erp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155</cp:revision>
  <dcterms:created xsi:type="dcterms:W3CDTF">2025-11-14T06:29:01Z</dcterms:created>
  <dcterms:modified xsi:type="dcterms:W3CDTF">2026-01-13T03:01:24Z</dcterms:modified>
  <cp:version/>
</cp:coreProperties>
</file>