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B_8443EC2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6" r:id="rId2"/>
    <p:sldId id="347" r:id="rId3"/>
    <p:sldId id="361" r:id="rId4"/>
    <p:sldId id="374" r:id="rId5"/>
    <p:sldId id="352" r:id="rId6"/>
    <p:sldId id="372" r:id="rId7"/>
    <p:sldId id="271" r:id="rId8"/>
    <p:sldId id="366" r:id="rId9"/>
    <p:sldId id="373" r:id="rId10"/>
    <p:sldId id="371" r:id="rId11"/>
    <p:sldId id="369" r:id="rId12"/>
    <p:sldId id="359" r:id="rId13"/>
    <p:sldId id="370" r:id="rId14"/>
    <p:sldId id="375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A0EDB34-9DEE-424F-8261-F3EC5EF8EEA3}">
          <p14:sldIdLst>
            <p14:sldId id="346"/>
          </p14:sldIdLst>
        </p14:section>
        <p14:section name="01로그인 첫화면:안드로이드ver./PC ver." id="{0C2E823B-210C-48F9-94FA-D4F75682CD24}">
          <p14:sldIdLst>
            <p14:sldId id="347"/>
          </p14:sldIdLst>
        </p14:section>
        <p14:section name="02※비회원 로그인:안드로이드ver./PC ver." id="{AB85A681-E9F3-4590-8437-8C7F959BE26E}">
          <p14:sldIdLst>
            <p14:sldId id="361"/>
            <p14:sldId id="374"/>
          </p14:sldIdLst>
        </p14:section>
        <p14:section name="03탈퇴→재가입→로그인:안드로이드ver." id="{B44B16C3-E236-4676-B2E2-80C1C788DD87}">
          <p14:sldIdLst>
            <p14:sldId id="352"/>
          </p14:sldIdLst>
        </p14:section>
        <p14:section name="03탈퇴:PC ver. 01" id="{189C5A1A-4708-470F-93A2-98CEDA9532CE}">
          <p14:sldIdLst>
            <p14:sldId id="372"/>
          </p14:sldIdLst>
        </p14:section>
        <p14:section name="05※신규 홈페이지 예약 및 고객좌석지정:안드로이드ver." id="{59A9B5F6-4F93-4515-A407-FCBFB5D8F53E}">
          <p14:sldIdLst>
            <p14:sldId id="271"/>
          </p14:sldIdLst>
        </p14:section>
        <p14:section name="05※신규 홈페이지 예약 및 고객좌석지정:PC ver." id="{95E579F7-C7FE-412E-9FE8-0F88901E5166}">
          <p14:sldIdLst>
            <p14:sldId id="366"/>
            <p14:sldId id="373"/>
          </p14:sldIdLst>
        </p14:section>
        <p14:section name="06※예약 확인,주문 확인:안드로이드ver." id="{84EE91A4-54B6-4D78-889A-B143C2C04896}">
          <p14:sldIdLst>
            <p14:sldId id="371"/>
          </p14:sldIdLst>
        </p14:section>
        <p14:section name="06※예약 확인,주문 확인:PC ver." id="{5A2543B6-3001-4033-ADC5-FCBC499589B9}">
          <p14:sldIdLst>
            <p14:sldId id="369"/>
          </p14:sldIdLst>
        </p14:section>
        <p14:section name="07※가이드 좌석 지정:안드로이드 ver." id="{29F81328-1EC4-4376-B46F-5E4EE95DDBE3}">
          <p14:sldIdLst>
            <p14:sldId id="359"/>
          </p14:sldIdLst>
        </p14:section>
        <p14:section name="07※가이드 좌석 지정:PC ver." id="{C6196CE8-68AD-4820-9402-97666AF644C8}">
          <p14:sldIdLst>
            <p14:sldId id="370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C974EB-3E70-1309-6F92-C6FD58FA2B11}" name="임미진" initials="미임" userId="S::lmj@romancetour7.onmicrosoft.com::d06b6ad0-c29a-495b-a8db-bcf3d8f79e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5B_8443EC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05F82B-5C45-44B2-AE1D-C17FE56A8B5D}" authorId="{13C974EB-3E70-1309-6F92-C6FD58FA2B11}" created="2026-01-07T03:52:56.905">
    <pc:sldMkLst xmlns:pc="http://schemas.microsoft.com/office/powerpoint/2013/main/command">
      <pc:docMk/>
      <pc:sldMk cId="2219043884" sldId="347"/>
    </pc:sldMkLst>
    <p188:txBody>
      <a:bodyPr/>
      <a:lstStyle/>
      <a:p>
        <a:r>
          <a:rPr lang="ko-KR" altLang="en-US"/>
          <a:t>ㄹㅇㄹㅇㄹㄹ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5B_8443EC2C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임미진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AF84-B18A-716C-4E67-6799C1323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66754C-1522-4841-84A4-A6516991F79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E1D1E-3DED-F272-663C-C5C1E66BCED4}"/>
              </a:ext>
            </a:extLst>
          </p:cNvPr>
          <p:cNvSpPr txBox="1"/>
          <p:nvPr/>
        </p:nvSpPr>
        <p:spPr>
          <a:xfrm>
            <a:off x="-690253" y="231299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※</a:t>
            </a:r>
            <a:r>
              <a:rPr lang="ko-KR" altLang="en-US" sz="1200" b="1" dirty="0"/>
              <a:t>예약 확인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주문 확인</a:t>
            </a:r>
            <a:r>
              <a:rPr lang="en-US" altLang="ko-KR" sz="1200" b="1" dirty="0"/>
              <a:t>:</a:t>
            </a:r>
            <a:r>
              <a:rPr lang="ko-KR" altLang="en-US" sz="1200" b="1" dirty="0"/>
              <a:t>안드로이드 </a:t>
            </a:r>
            <a:r>
              <a:rPr lang="en-US" altLang="ko-KR" sz="1200" b="1" dirty="0"/>
              <a:t>ver.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D5C5763-B8D3-C586-F512-FAD7FB030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75157"/>
              </p:ext>
            </p:extLst>
          </p:nvPr>
        </p:nvGraphicFramePr>
        <p:xfrm>
          <a:off x="5265336" y="731768"/>
          <a:ext cx="6621321" cy="633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321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0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주문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안드로이드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ver.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28600" indent="-228600" latinLnBrk="1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예약은 확인 되나 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28600" indent="-228600" latinLnBrk="1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아이디와 이름은 같고 핸드폰 번호만 다른데 탈퇴전에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예약건들도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같이 확인 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해당 부분은 고객 정보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통합처리로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인한것입니다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작업 초기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어지영이사님께서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고객 정보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통합처리를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요청하였습니다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고객정보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통합처리는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-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같은 핸드폰 번호를 갖고 있는 다른 아이디로 로그인하면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아이디와 상관없이 동일한 핸드폰번호의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예약건을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모두 보여주는 형태입니다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따라서 동일한 핸드폰으로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개의 아이디가 있고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그 중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개의 아이디를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탈퇴처리했다고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해도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다른 아이디로 로그인 하면 탈퇴한 아이디의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예약건도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보입니다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혹시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탈퇴처리된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아이디의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예약건은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보여주지 않기를 원하시나요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C338B5C-A059-910F-3488-98FE8AAC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6" name="그림 5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B3D766-0433-7670-F6F9-F18AF2173E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89"/>
            <a:ext cx="2163651" cy="6207825"/>
          </a:xfrm>
          <a:prstGeom prst="rect">
            <a:avLst/>
          </a:prstGeom>
        </p:spPr>
      </p:pic>
      <p:pic>
        <p:nvPicPr>
          <p:cNvPr id="8" name="그림 7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37E2B6-BFFF-0E77-C7CC-E7B9D4DD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1" y="606917"/>
            <a:ext cx="2334595" cy="62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82454-32A7-04A4-DF0B-0A824C13E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DAAC8-0CE5-C1C4-645D-65B38D924D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PC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ver.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05E45-8728-F8AE-3FB2-003EB4AF08CF}"/>
              </a:ext>
            </a:extLst>
          </p:cNvPr>
          <p:cNvSpPr txBox="1"/>
          <p:nvPr/>
        </p:nvSpPr>
        <p:spPr>
          <a:xfrm>
            <a:off x="-689538" y="231299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※</a:t>
            </a:r>
            <a:r>
              <a:rPr lang="ko-KR" altLang="en-US" sz="1200" b="1" dirty="0"/>
              <a:t>예약 확인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주문 확인</a:t>
            </a:r>
            <a:r>
              <a:rPr lang="en-US" altLang="ko-KR" sz="1200" b="1" dirty="0"/>
              <a:t>:PC ver.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144C4BA-AF30-6249-1985-D8CD9B6E4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33772"/>
              </p:ext>
            </p:extLst>
          </p:nvPr>
        </p:nvGraphicFramePr>
        <p:xfrm>
          <a:off x="8908610" y="731768"/>
          <a:ext cx="2978047" cy="612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04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주문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:PC ver.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예약확인은 잘되나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탈퇴전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주문 내역도 같이 뜹니다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- 10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페이지의 답변을 참고해주세요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31571FB-C90C-62DB-07CD-4505D738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6" name="그림 5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1CCABA-5C00-97EC-1A19-0DFAA5C0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" y="687827"/>
            <a:ext cx="7739452" cy="62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97CDB-05C9-A341-E40F-FE166490B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43DB807-3613-6171-FB70-8EB9583AF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40934"/>
              </p:ext>
            </p:extLst>
          </p:nvPr>
        </p:nvGraphicFramePr>
        <p:xfrm>
          <a:off x="9542856" y="367320"/>
          <a:ext cx="2649144" cy="649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14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24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866574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가이드 좌석이 선택이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안되서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잘됩니다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3B1FB49-C3A2-DB12-16DE-D5040339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3F129-18AF-E7DF-C75D-F570DA79884C}"/>
              </a:ext>
            </a:extLst>
          </p:cNvPr>
          <p:cNvSpPr txBox="1"/>
          <p:nvPr/>
        </p:nvSpPr>
        <p:spPr>
          <a:xfrm>
            <a:off x="305343" y="0"/>
            <a:ext cx="710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안드로이드 </a:t>
            </a:r>
            <a:r>
              <a:rPr lang="en-US" altLang="ko-KR" dirty="0"/>
              <a:t>ver. </a:t>
            </a:r>
          </a:p>
          <a:p>
            <a:pPr algn="ctr"/>
            <a:endParaRPr lang="ko-KR" altLang="en-US" dirty="0"/>
          </a:p>
        </p:txBody>
      </p:sp>
      <p:pic>
        <p:nvPicPr>
          <p:cNvPr id="9" name="그림 8" descr="텍스트, 스크린샷, 소프트웨어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367A33-8B85-A48A-3C03-BC8ED637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74" y="367320"/>
            <a:ext cx="2794000" cy="64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BEBA5-3DF8-A0EA-D991-506667B5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1254A4C-79EA-962D-AC61-81B08052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59866"/>
              </p:ext>
            </p:extLst>
          </p:nvPr>
        </p:nvGraphicFramePr>
        <p:xfrm>
          <a:off x="8845236" y="367320"/>
          <a:ext cx="3346764" cy="649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76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24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866574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가이드 좌석이 선택 안되어집니다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C1DAA9-35C9-17FD-AC53-5A300A59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24460-4446-F52F-BC7D-56051816A63B}"/>
              </a:ext>
            </a:extLst>
          </p:cNvPr>
          <p:cNvSpPr txBox="1"/>
          <p:nvPr/>
        </p:nvSpPr>
        <p:spPr>
          <a:xfrm>
            <a:off x="305343" y="0"/>
            <a:ext cx="710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</a:t>
            </a:r>
            <a:r>
              <a:rPr lang="ko-KR" altLang="en-US" dirty="0"/>
              <a:t> </a:t>
            </a:r>
            <a:r>
              <a:rPr lang="en-US" altLang="ko-KR" dirty="0"/>
              <a:t>ver. </a:t>
            </a:r>
          </a:p>
          <a:p>
            <a:pPr algn="ctr"/>
            <a:endParaRPr lang="ko-KR" altLang="en-US" dirty="0"/>
          </a:p>
        </p:txBody>
      </p:sp>
      <p:pic>
        <p:nvPicPr>
          <p:cNvPr id="3" name="KakaoTalk_20260108_180913962">
            <a:hlinkClick r:id="" action="ppaction://media"/>
            <a:extLst>
              <a:ext uri="{FF2B5EF4-FFF2-40B4-BE49-F238E27FC236}">
                <a16:creationId xmlns:a16="http://schemas.microsoft.com/office/drawing/2014/main" id="{5776DDEB-F541-F91C-1A26-B4628F2AA2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1506" y="646331"/>
            <a:ext cx="3867150" cy="6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BEBA5-3DF8-A0EA-D991-506667B5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1254A4C-79EA-962D-AC61-81B08052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08487"/>
              </p:ext>
            </p:extLst>
          </p:nvPr>
        </p:nvGraphicFramePr>
        <p:xfrm>
          <a:off x="8157173" y="230796"/>
          <a:ext cx="3346764" cy="649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76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24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866574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현재 대둔산 상품만 예약이 되고 다른 상품은 좌석 선택이 아예 되지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않음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aseline="0" dirty="0" err="1" smtClean="0">
                          <a:solidFill>
                            <a:srgbClr val="FF0000"/>
                          </a:solidFill>
                        </a:rPr>
                        <a:t>해당부분은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일 이후에 </a:t>
                      </a:r>
                      <a:r>
                        <a:rPr lang="ko-KR" altLang="en-US" sz="1200" baseline="0" dirty="0" err="1" smtClean="0">
                          <a:solidFill>
                            <a:srgbClr val="FF0000"/>
                          </a:solidFill>
                        </a:rPr>
                        <a:t>처리완료된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내용입니다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C1DAA9-35C9-17FD-AC53-5A300A59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24460-4446-F52F-BC7D-56051816A63B}"/>
              </a:ext>
            </a:extLst>
          </p:cNvPr>
          <p:cNvSpPr txBox="1"/>
          <p:nvPr/>
        </p:nvSpPr>
        <p:spPr>
          <a:xfrm>
            <a:off x="305343" y="0"/>
            <a:ext cx="710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</a:t>
            </a:r>
            <a:r>
              <a:rPr lang="ko-KR" altLang="en-US" dirty="0"/>
              <a:t> </a:t>
            </a:r>
            <a:r>
              <a:rPr lang="en-US" altLang="ko-KR" dirty="0"/>
              <a:t>ver. </a:t>
            </a:r>
          </a:p>
          <a:p>
            <a:pPr algn="ctr"/>
            <a:endParaRPr lang="ko-KR" altLang="en-US" dirty="0"/>
          </a:p>
        </p:txBody>
      </p:sp>
      <p:pic>
        <p:nvPicPr>
          <p:cNvPr id="6" name="그림 5" descr="텍스트, 스크린샷, 과일, 음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14EF46-8228-4B0B-3D17-DA5118F8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23" y="646331"/>
            <a:ext cx="6915085" cy="46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로그인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로그인 </a:t>
            </a:r>
            <a:r>
              <a:rPr lang="ko-KR" altLang="en-US" sz="1200" b="1" dirty="0" err="1"/>
              <a:t>첫화면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78131"/>
              </p:ext>
            </p:extLst>
          </p:nvPr>
        </p:nvGraphicFramePr>
        <p:xfrm>
          <a:off x="9505950" y="914400"/>
          <a:ext cx="2442856" cy="258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85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4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872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안드로이드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로그인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 가입되어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있는걸로는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로그인 잘됨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2EB8CB-9D33-5275-33EB-28C3E11AC4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198"/>
            <a:ext cx="2152480" cy="5423440"/>
          </a:xfrm>
          <a:prstGeom prst="rect">
            <a:avLst/>
          </a:prstGeom>
        </p:spPr>
      </p:pic>
      <p:pic>
        <p:nvPicPr>
          <p:cNvPr id="8" name="그림 7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76DFAC-887B-E168-2A1C-0E3A0B17C2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57" y="1424198"/>
            <a:ext cx="2152480" cy="54338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38C6BD-5712-0A55-814E-61F69CF6C355}"/>
              </a:ext>
            </a:extLst>
          </p:cNvPr>
          <p:cNvSpPr txBox="1"/>
          <p:nvPr/>
        </p:nvSpPr>
        <p:spPr>
          <a:xfrm>
            <a:off x="311085" y="952107"/>
            <a:ext cx="389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안드로이드</a:t>
            </a:r>
            <a:r>
              <a:rPr lang="en-US" altLang="ko-KR" dirty="0"/>
              <a:t>ver.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69215-B82B-3D04-E22D-21D513A48D44}"/>
              </a:ext>
            </a:extLst>
          </p:cNvPr>
          <p:cNvSpPr txBox="1"/>
          <p:nvPr/>
        </p:nvSpPr>
        <p:spPr>
          <a:xfrm>
            <a:off x="5279010" y="914400"/>
            <a:ext cx="347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 ver.</a:t>
            </a:r>
            <a:endParaRPr lang="ko-KR" altLang="en-US" dirty="0"/>
          </a:p>
        </p:txBody>
      </p:sp>
      <p:pic>
        <p:nvPicPr>
          <p:cNvPr id="19" name="그림 18" descr="텍스트, 나무, 스크린샷, 숲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E600E0-71CE-F508-A733-834B302E1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51" y="1416210"/>
            <a:ext cx="4582757" cy="54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C2E77-EE34-A6B2-EA3A-DDDEDA75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8520B-2121-6A7C-A621-4DDA1FA4DA0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비회원</a:t>
            </a:r>
            <a:r>
              <a:rPr lang="en-US" altLang="ko-KR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1FE0-1386-AC98-47BF-32BA6BAD1A1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ERP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 </a:t>
            </a: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첫화면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0F986F-0183-E1EB-E2D6-F7CDE235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1D022F-7C49-0006-2513-E91654968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98541"/>
              </p:ext>
            </p:extLst>
          </p:nvPr>
        </p:nvGraphicFramePr>
        <p:xfrm>
          <a:off x="9171992" y="914400"/>
          <a:ext cx="2789853" cy="258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85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4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비회원 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872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 홈페이지에 있는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비회원 예약하기가 없습니다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26EAEA-05DE-5FE9-1045-0884E20C3A59}"/>
              </a:ext>
            </a:extLst>
          </p:cNvPr>
          <p:cNvSpPr txBox="1"/>
          <p:nvPr/>
        </p:nvSpPr>
        <p:spPr>
          <a:xfrm>
            <a:off x="311085" y="952107"/>
            <a:ext cx="389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안드로이드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ver.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AC288-8CEF-CFE0-1EED-FBA22E41F192}"/>
              </a:ext>
            </a:extLst>
          </p:cNvPr>
          <p:cNvSpPr txBox="1"/>
          <p:nvPr/>
        </p:nvSpPr>
        <p:spPr>
          <a:xfrm>
            <a:off x="5279010" y="914400"/>
            <a:ext cx="347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PC ver.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EA3C25-688C-C9BF-7189-4C953D4F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28" y="1321439"/>
            <a:ext cx="2294183" cy="5536561"/>
          </a:xfrm>
          <a:prstGeom prst="rect">
            <a:avLst/>
          </a:prstGeom>
        </p:spPr>
      </p:pic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CD0E71-E043-DC5A-0092-8A7ED47B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016" y="2286000"/>
            <a:ext cx="2873829" cy="373996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1087C5-2A96-CF67-6A36-AFE2B2827C13}"/>
              </a:ext>
            </a:extLst>
          </p:cNvPr>
          <p:cNvSpPr txBox="1"/>
          <p:nvPr/>
        </p:nvSpPr>
        <p:spPr>
          <a:xfrm>
            <a:off x="9451760" y="6241921"/>
            <a:ext cx="242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기존 홈페이지처럼 비회원 예약하기가 없습니다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20" name="그림 19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54F06B-CC21-62C5-EDA7-FC2B17261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627" y="1283732"/>
            <a:ext cx="5186601" cy="5574268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6CCB221-A4DD-C81E-8570-163E40650225}"/>
              </a:ext>
            </a:extLst>
          </p:cNvPr>
          <p:cNvSpPr/>
          <p:nvPr/>
        </p:nvSpPr>
        <p:spPr>
          <a:xfrm>
            <a:off x="9542352" y="5622202"/>
            <a:ext cx="2046084" cy="4037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9E8506A-B90F-5A2B-50AD-8B2C2A32056A}"/>
              </a:ext>
            </a:extLst>
          </p:cNvPr>
          <p:cNvCxnSpPr/>
          <p:nvPr/>
        </p:nvCxnSpPr>
        <p:spPr>
          <a:xfrm flipH="1" flipV="1">
            <a:off x="6853473" y="2286000"/>
            <a:ext cx="2688879" cy="3517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0103D55-7DF2-1129-D050-22332D874E32}"/>
              </a:ext>
            </a:extLst>
          </p:cNvPr>
          <p:cNvCxnSpPr/>
          <p:nvPr/>
        </p:nvCxnSpPr>
        <p:spPr>
          <a:xfrm flipH="1" flipV="1">
            <a:off x="3096285" y="5368705"/>
            <a:ext cx="6446067" cy="570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EDAF4431-532E-4E95-8135-44CFEA92FEEA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5721790" y="1874067"/>
            <a:ext cx="3820562" cy="3950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986726" y="4989250"/>
            <a:ext cx="2893442" cy="259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/>
              <a:t>비회원 예약하기 인터페이스 변경</a:t>
            </a:r>
            <a:endParaRPr lang="en-US" altLang="ko-KR" sz="1200" dirty="0" smtClean="0"/>
          </a:p>
          <a:p>
            <a:r>
              <a:rPr lang="ko-KR" altLang="en-US" sz="1200" dirty="0" smtClean="0"/>
              <a:t>이전 </a:t>
            </a:r>
            <a:r>
              <a:rPr lang="ko-KR" altLang="en-US" sz="1200" dirty="0" err="1" smtClean="0"/>
              <a:t>검토사항</a:t>
            </a:r>
            <a:r>
              <a:rPr lang="ko-KR" altLang="en-US" sz="1200" dirty="0" smtClean="0"/>
              <a:t> 피드백에서</a:t>
            </a:r>
            <a:endParaRPr lang="en-US" altLang="ko-KR" sz="1200" dirty="0" smtClean="0"/>
          </a:p>
          <a:p>
            <a:r>
              <a:rPr lang="ko-KR" altLang="en-US" sz="1200" dirty="0" smtClean="0"/>
              <a:t>비회원이 예약할 경우</a:t>
            </a:r>
            <a:endParaRPr lang="en-US" altLang="ko-KR" sz="1200" dirty="0" smtClean="0"/>
          </a:p>
          <a:p>
            <a:r>
              <a:rPr lang="ko-KR" altLang="en-US" sz="1200" dirty="0" smtClean="0"/>
              <a:t>로그인 </a:t>
            </a:r>
            <a:r>
              <a:rPr lang="ko-KR" altLang="en-US" sz="1200" dirty="0" err="1" smtClean="0"/>
              <a:t>화면갔다가</a:t>
            </a:r>
            <a:r>
              <a:rPr lang="ko-KR" altLang="en-US" sz="1200" dirty="0" smtClean="0"/>
              <a:t> 다시 비회원예약하기 들어가는 부분을 비회원이라도</a:t>
            </a:r>
            <a:endParaRPr lang="en-US" altLang="ko-KR" sz="1200" dirty="0" smtClean="0"/>
          </a:p>
          <a:p>
            <a:r>
              <a:rPr lang="ko-KR" altLang="en-US" sz="1200" dirty="0" smtClean="0"/>
              <a:t>로그인 화면 가는 부분을 없애고</a:t>
            </a:r>
            <a:endParaRPr lang="en-US" altLang="ko-KR" sz="1200" dirty="0" smtClean="0"/>
          </a:p>
          <a:p>
            <a:r>
              <a:rPr lang="ko-KR" altLang="en-US" sz="1200" dirty="0" smtClean="0"/>
              <a:t>바로 예약화면으로 가도록 처리했습니다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기존 비회원 예약하기 버튼은</a:t>
            </a:r>
            <a:endParaRPr lang="en-US" altLang="ko-KR" sz="1200" dirty="0" smtClean="0"/>
          </a:p>
          <a:p>
            <a:r>
              <a:rPr lang="ko-KR" altLang="en-US" sz="1200" dirty="0" smtClean="0"/>
              <a:t>상세페이지에서 비회원이 </a:t>
            </a:r>
            <a:r>
              <a:rPr lang="ko-KR" altLang="en-US" sz="1200" dirty="0" err="1" smtClean="0"/>
              <a:t>에약누를때</a:t>
            </a:r>
            <a:r>
              <a:rPr lang="en-US" altLang="ko-KR" sz="1200" dirty="0" smtClean="0"/>
              <a:t>, 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상품코드가</a:t>
            </a:r>
            <a:r>
              <a:rPr lang="ko-KR" altLang="en-US" sz="1200" dirty="0" smtClean="0"/>
              <a:t> 있어야 출력되는 형태입니다</a:t>
            </a:r>
            <a:r>
              <a:rPr lang="en-US" altLang="ko-KR" sz="1200" dirty="0" smtClean="0"/>
              <a:t>.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422344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F2912-89B6-B018-42C7-29EE5BD4B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6223C9-9A2F-E8A0-180C-7B06F902984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비회원</a:t>
            </a:r>
            <a:r>
              <a:rPr lang="en-US" altLang="ko-KR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064BF-D30D-2981-076A-8309BEA960D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ERP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 </a:t>
            </a: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첫화면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ADB8A1-961F-4EFA-8703-90859DA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09E2BB8-3015-F162-8F54-C22849C46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04050"/>
              </p:ext>
            </p:extLst>
          </p:nvPr>
        </p:nvGraphicFramePr>
        <p:xfrm>
          <a:off x="8075691" y="914400"/>
          <a:ext cx="3886155" cy="289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5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4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비회원 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872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예약할 때 좌석선택 후 로그인 페이지가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현재는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약관동의가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나옴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로망스투어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사이트에서도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예약시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약관동의 페이지로 이동합니다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u="none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u="none" dirty="0" smtClean="0">
                          <a:solidFill>
                            <a:srgbClr val="0070C0"/>
                          </a:solidFill>
                        </a:rPr>
                        <a:t>또한 예약 인터페이스상 </a:t>
                      </a:r>
                      <a:r>
                        <a:rPr lang="ko-KR" altLang="en-US" sz="1200" u="none" dirty="0" err="1" smtClean="0">
                          <a:solidFill>
                            <a:srgbClr val="0070C0"/>
                          </a:solidFill>
                        </a:rPr>
                        <a:t>약관동의를</a:t>
                      </a:r>
                      <a:r>
                        <a:rPr lang="ko-KR" altLang="en-US" sz="1200" u="none" dirty="0" smtClean="0">
                          <a:solidFill>
                            <a:srgbClr val="0070C0"/>
                          </a:solidFill>
                        </a:rPr>
                        <a:t> 거치지 않으면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문제가 발생됩니다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예약 약관 동의 없이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예약시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추후 문제가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발생했을때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로망스투어측에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불리합니다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u="none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B79423-C371-5F34-AA43-05B9806F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01" y="1050202"/>
            <a:ext cx="4048979" cy="2879002"/>
          </a:xfrm>
          <a:prstGeom prst="rect">
            <a:avLst/>
          </a:prstGeom>
        </p:spPr>
      </p:pic>
      <p:pic>
        <p:nvPicPr>
          <p:cNvPr id="9" name="그림 8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CB11CD-7A01-54E2-C0F5-905A6A67E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60" y="4034701"/>
            <a:ext cx="4810077" cy="2610828"/>
          </a:xfrm>
          <a:prstGeom prst="rect">
            <a:avLst/>
          </a:prstGeom>
        </p:spPr>
      </p:pic>
      <p:pic>
        <p:nvPicPr>
          <p:cNvPr id="14" name="그림 1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0A4681-5A37-445B-32C3-A001EAA8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36" y="1050202"/>
            <a:ext cx="2873829" cy="373996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2CEB330-6B70-954E-86E5-55F3495593A9}"/>
              </a:ext>
            </a:extLst>
          </p:cNvPr>
          <p:cNvCxnSpPr>
            <a:cxnSpLocks/>
          </p:cNvCxnSpPr>
          <p:nvPr/>
        </p:nvCxnSpPr>
        <p:spPr>
          <a:xfrm>
            <a:off x="6853473" y="1321806"/>
            <a:ext cx="1386092" cy="416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55AB865-98A6-A774-EA37-89CD7D1CE114}"/>
              </a:ext>
            </a:extLst>
          </p:cNvPr>
          <p:cNvCxnSpPr>
            <a:cxnSpLocks/>
          </p:cNvCxnSpPr>
          <p:nvPr/>
        </p:nvCxnSpPr>
        <p:spPr>
          <a:xfrm flipV="1">
            <a:off x="4528242" y="1999513"/>
            <a:ext cx="3711323" cy="2427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359618-569D-E8BE-42EF-29682C18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26"/>
            <a:ext cx="2794000" cy="6396273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9720F36-EC98-355A-BD35-9275F5CF2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461726"/>
            <a:ext cx="2794000" cy="6396274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C09A987-FA81-13D0-1047-AD093A5F3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72397"/>
              </p:ext>
            </p:extLst>
          </p:nvPr>
        </p:nvGraphicFramePr>
        <p:xfrm>
          <a:off x="6522181" y="0"/>
          <a:ext cx="536447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47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59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후 재가입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6198575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처리 완료 되긴 하나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핸드폰 번호로는 가입이 안됨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다른 핸드폰 번호로만 가입 됨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처리요청이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어떤 방식인가요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?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동일 핸드폰으로 가입이 가능해야 합니까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A09414A-BB49-3C7B-7684-48A22074134C}"/>
              </a:ext>
            </a:extLst>
          </p:cNvPr>
          <p:cNvSpPr txBox="1"/>
          <p:nvPr/>
        </p:nvSpPr>
        <p:spPr>
          <a:xfrm>
            <a:off x="452674" y="0"/>
            <a:ext cx="521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안드로이드 </a:t>
            </a:r>
            <a:r>
              <a:rPr lang="en-US" altLang="ko-KR" dirty="0"/>
              <a:t>ver.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60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C4EC-4C4F-B831-1373-504BF3A5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324EA34-FD48-878C-BEDA-4A2627FD6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36366"/>
              </p:ext>
            </p:extLst>
          </p:nvPr>
        </p:nvGraphicFramePr>
        <p:xfrm>
          <a:off x="9116840" y="0"/>
          <a:ext cx="276981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1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59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후 재가입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6198575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처리 완료 되긴 하나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핸드폰 번호로는 가입이 안됨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다른 핸드폰 번호로만 가입 됨 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A18A6E-8270-F10D-5E75-1A82D8D86F68}"/>
              </a:ext>
            </a:extLst>
          </p:cNvPr>
          <p:cNvSpPr txBox="1"/>
          <p:nvPr/>
        </p:nvSpPr>
        <p:spPr>
          <a:xfrm>
            <a:off x="452674" y="0"/>
            <a:ext cx="521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</a:t>
            </a:r>
            <a:r>
              <a:rPr lang="ko-KR" altLang="en-US" dirty="0"/>
              <a:t> </a:t>
            </a:r>
            <a:r>
              <a:rPr lang="en-US" altLang="ko-KR" dirty="0"/>
              <a:t>ver. </a:t>
            </a:r>
            <a:endParaRPr lang="ko-KR" altLang="en-US" dirty="0"/>
          </a:p>
        </p:txBody>
      </p:sp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F00EB48-FCDF-EC8A-B628-03BDE92F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3485584" cy="6348244"/>
          </a:xfrm>
          <a:prstGeom prst="rect">
            <a:avLst/>
          </a:prstGeom>
        </p:spPr>
      </p:pic>
      <p:pic>
        <p:nvPicPr>
          <p:cNvPr id="5" name="그림 4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A463F9-6201-2146-2804-FA6428EA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310" y="369332"/>
            <a:ext cx="3313568" cy="6488668"/>
          </a:xfrm>
          <a:prstGeom prst="rect">
            <a:avLst/>
          </a:prstGeom>
        </p:spPr>
      </p:pic>
      <p:pic>
        <p:nvPicPr>
          <p:cNvPr id="7" name="그림 6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C57BD7-DE67-F886-6D6A-CDEC6EFC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495" y="0"/>
            <a:ext cx="2921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6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-558350" y="29707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신규 홈페이지 예약 및 고객좌석지정</a:t>
            </a:r>
            <a:endParaRPr lang="en-US" altLang="ko-KR" sz="12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31830"/>
              </p:ext>
            </p:extLst>
          </p:nvPr>
        </p:nvGraphicFramePr>
        <p:xfrm>
          <a:off x="8383509" y="731768"/>
          <a:ext cx="3503148" cy="633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14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신규 홈페이지 예약 및 고객좌석지정</a:t>
                      </a:r>
                      <a:endParaRPr lang="en-US" altLang="ko-K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 지정 잘 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6" name="그림 5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045B6F-C2DB-2A10-2C31-872638A1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888"/>
            <a:ext cx="2794000" cy="6126232"/>
          </a:xfrm>
          <a:prstGeom prst="rect">
            <a:avLst/>
          </a:prstGeom>
        </p:spPr>
      </p:pic>
      <p:pic>
        <p:nvPicPr>
          <p:cNvPr id="8" name="그림 7" descr="텍스트, 스크린샷, 소프트웨어, 전자제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1AC9AD-6DB8-F08C-D0D2-3E2860970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0" y="731768"/>
            <a:ext cx="2794000" cy="61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8EB0-0751-423F-DD95-226CFD966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B846D-5FF1-809A-2EA7-FF2B001FFB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 01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8AB29-8309-9F6E-6E0E-B6A81FFF2E7A}"/>
              </a:ext>
            </a:extLst>
          </p:cNvPr>
          <p:cNvSpPr txBox="1"/>
          <p:nvPr/>
        </p:nvSpPr>
        <p:spPr>
          <a:xfrm>
            <a:off x="-558350" y="29707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신규 홈페이지 예약 및 고객좌석지정</a:t>
            </a:r>
            <a:endParaRPr lang="en-US" altLang="ko-KR" sz="12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CFB97F-244C-FDE5-13D6-7194898DF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23782"/>
              </p:ext>
            </p:extLst>
          </p:nvPr>
        </p:nvGraphicFramePr>
        <p:xfrm>
          <a:off x="9926320" y="731768"/>
          <a:ext cx="1960337" cy="612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3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좌석지정은 잘됩니다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대 버스로 뜹니다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호차랑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구분이 불가하여 표기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필요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96BBE5-0AA8-6B24-F157-A4F3CE0A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8" name="그림 7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5E4D7B-3785-03B5-E538-F7B7C86A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662"/>
            <a:ext cx="4505209" cy="6024880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8C7547-F9C4-8658-B349-5FE701A5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39" y="709662"/>
            <a:ext cx="4886961" cy="6148338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A72D8FD-A663-D75D-39EB-DFC09D370276}"/>
              </a:ext>
            </a:extLst>
          </p:cNvPr>
          <p:cNvSpPr/>
          <p:nvPr/>
        </p:nvSpPr>
        <p:spPr>
          <a:xfrm>
            <a:off x="6319520" y="1391920"/>
            <a:ext cx="2103120" cy="39522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65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F8D03-E639-2EA8-C822-50A91AAF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FC9A7C-690A-5BAF-23E4-02915CB6999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 02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4A4FD-7BCF-8135-85CF-5414633E756D}"/>
              </a:ext>
            </a:extLst>
          </p:cNvPr>
          <p:cNvSpPr txBox="1"/>
          <p:nvPr/>
        </p:nvSpPr>
        <p:spPr>
          <a:xfrm>
            <a:off x="-558350" y="29707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신규 홈페이지 예약 및 고객좌석지정</a:t>
            </a:r>
            <a:endParaRPr lang="en-US" altLang="ko-KR" sz="12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DC9B146-EC5C-32A3-CCFA-8841DE4F9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33530"/>
              </p:ext>
            </p:extLst>
          </p:nvPr>
        </p:nvGraphicFramePr>
        <p:xfrm>
          <a:off x="9143457" y="731768"/>
          <a:ext cx="2743200" cy="612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좌석지정은 잘됩니다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42A87D-7AEE-20AC-D85E-B55CCAC0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16D46B-70D2-98E5-3DA5-2CF69E73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767"/>
            <a:ext cx="6654800" cy="61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8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385</Words>
  <Application>Microsoft Office PowerPoint</Application>
  <PresentationFormat>와이드스크린</PresentationFormat>
  <Paragraphs>102</Paragraphs>
  <Slides>14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95</cp:revision>
  <dcterms:created xsi:type="dcterms:W3CDTF">2025-11-14T06:29:01Z</dcterms:created>
  <dcterms:modified xsi:type="dcterms:W3CDTF">2026-01-12T02:28:44Z</dcterms:modified>
</cp:coreProperties>
</file>