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46" r:id="rId2"/>
    <p:sldId id="349" r:id="rId3"/>
    <p:sldId id="350" r:id="rId4"/>
    <p:sldId id="351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42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92CA5-A3FE-A2F2-12B7-C0800A49B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1E51E59-3D53-AD2D-663C-D4872F3D21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19D74B6-DE0E-AF75-F1AF-C0EE5DBE6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A3DD23B-E882-2FE6-D189-0DC953BA7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8787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21779-1DE6-0937-5590-4EC05517F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BED4F89-3B1B-17DA-3BFE-669491A47F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C9A4C14-2DDC-6D65-AB3D-168FB09C1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DF786D6-19FE-BAA8-27E5-545953CBD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169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2026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4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>
                <a:ea typeface="HY견고딕"/>
              </a:rPr>
              <a:t>(2026.1.15.)</a:t>
            </a:r>
            <a:endParaRPr lang="en-US" altLang="ko-KR" sz="3000" dirty="0">
              <a:ea typeface="HY견고딕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2026.1.1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경영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</a:rPr>
              <a:t>김태진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553B8-569B-0E69-2CC0-50F18230F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 descr="텍스트, 스크린샷, 소프트웨어, 웹 페이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B0D40CD-8FAB-FDB8-2C34-EAFE45ADE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7679"/>
            <a:ext cx="4858539" cy="3080321"/>
          </a:xfrm>
          <a:prstGeom prst="rect">
            <a:avLst/>
          </a:prstGeom>
        </p:spPr>
      </p:pic>
      <p:pic>
        <p:nvPicPr>
          <p:cNvPr id="6" name="그림 5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1835A4E-3D68-4A38-FE2C-5D958AD0D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2903"/>
            <a:ext cx="12192000" cy="2551966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900580D-9CEF-4A98-7B5D-85623F7EA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812907"/>
              </p:ext>
            </p:extLst>
          </p:nvPr>
        </p:nvGraphicFramePr>
        <p:xfrm>
          <a:off x="6096000" y="2457845"/>
          <a:ext cx="5790657" cy="2297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14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930418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</a:rPr>
                        <a:t>상품관리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</a:rPr>
                        <a:t>버스좌석관리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</a:rPr>
                        <a:t>고객관리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</a:rPr>
                        <a:t>예약관리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</a:rPr>
                        <a:t> 대메뉴는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</a:rPr>
                        <a:t>새창뜨기가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</a:rPr>
                        <a:t>되어야합니다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</a:rPr>
                        <a:t>기존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b="1" u="none" dirty="0" smtClean="0">
                          <a:solidFill>
                            <a:schemeClr val="tx1"/>
                          </a:solidFill>
                        </a:rPr>
                        <a:t>기능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u="non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u="none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</a:rPr>
                        <a:t>(26.01.16)</a:t>
                      </a:r>
                      <a:endParaRPr lang="en-US" altLang="ko-KR" sz="1200" b="1" u="none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2F970C7-6ADC-2FF4-C8CD-08759244CBB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 err="1">
                <a:solidFill>
                  <a:schemeClr val="bg1"/>
                </a:solidFill>
              </a:rPr>
              <a:t>대메뉴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ko-KR" altLang="en-US" b="1" dirty="0" err="1">
                <a:solidFill>
                  <a:schemeClr val="bg1"/>
                </a:solidFill>
              </a:rPr>
              <a:t>새창뜨기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B97A2-114E-FA4B-FE9C-7D5EA9D6460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 err="1"/>
              <a:t>대메뉴</a:t>
            </a:r>
            <a:r>
              <a:rPr lang="ko-KR" altLang="en-US" sz="1200" b="1" dirty="0"/>
              <a:t> </a:t>
            </a:r>
            <a:r>
              <a:rPr lang="ko-KR" altLang="en-US" sz="1200" b="1" dirty="0" err="1"/>
              <a:t>새창뜨기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2A0F68-774C-0216-93E2-BFC2E3D02C7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2025.1.14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4D3F4E8-FAC0-89C6-2595-ECDF850F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23ED8C2B-FE17-6F6B-C73A-1F5E9B2D1E8F}"/>
              </a:ext>
            </a:extLst>
          </p:cNvPr>
          <p:cNvCxnSpPr>
            <a:cxnSpLocks/>
          </p:cNvCxnSpPr>
          <p:nvPr/>
        </p:nvCxnSpPr>
        <p:spPr>
          <a:xfrm flipV="1">
            <a:off x="346010" y="4603016"/>
            <a:ext cx="5355989" cy="6082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2C1C382-EE3E-94CD-40DB-A5AB6D3DEECF}"/>
              </a:ext>
            </a:extLst>
          </p:cNvPr>
          <p:cNvSpPr/>
          <p:nvPr/>
        </p:nvSpPr>
        <p:spPr>
          <a:xfrm>
            <a:off x="965855" y="1151254"/>
            <a:ext cx="4580179" cy="5980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F6D76B18-160A-5B45-2D2E-CF6A7EE0A12A}"/>
              </a:ext>
            </a:extLst>
          </p:cNvPr>
          <p:cNvCxnSpPr>
            <a:cxnSpLocks/>
          </p:cNvCxnSpPr>
          <p:nvPr/>
        </p:nvCxnSpPr>
        <p:spPr>
          <a:xfrm>
            <a:off x="1934590" y="4267954"/>
            <a:ext cx="1859280" cy="2690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1F6BBD0-616C-E136-2F86-A287ACEB43D4}"/>
              </a:ext>
            </a:extLst>
          </p:cNvPr>
          <p:cNvSpPr/>
          <p:nvPr/>
        </p:nvSpPr>
        <p:spPr>
          <a:xfrm>
            <a:off x="3573223" y="5643243"/>
            <a:ext cx="1504570" cy="17526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45402B88-B0A7-541E-BF2F-2667396C1A9E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3255945" y="1749287"/>
            <a:ext cx="2840055" cy="7085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15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69625-892E-C43C-4879-F6D286B8F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 descr="텍스트, 스크린샷, 소프트웨어, 웹 페이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E019EC2-5910-FE19-C452-9A3FC74A4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1" y="884474"/>
            <a:ext cx="5890975" cy="3734887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1272D2F-0C8E-4B9E-C078-F678A63C5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350866"/>
              </p:ext>
            </p:extLst>
          </p:nvPr>
        </p:nvGraphicFramePr>
        <p:xfrm>
          <a:off x="6096000" y="884474"/>
          <a:ext cx="5790657" cy="2297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14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930418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ko-KR" altLang="en-US" sz="1200" b="1" u="sng" dirty="0" err="1">
                          <a:solidFill>
                            <a:schemeClr val="tx1"/>
                          </a:solidFill>
                        </a:rPr>
                        <a:t>메인배너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</a:rPr>
                        <a:t>배너이름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</a:rPr>
                        <a:t>제목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</a:rPr>
                        <a:t>기입하는 곳 누락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altLang="ko-KR" sz="1200" b="1" u="sng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u="sng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u="none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</a:rPr>
                        <a:t>(26.01.16)</a:t>
                      </a:r>
                      <a:endParaRPr lang="en-US" altLang="ko-KR" sz="1200" b="1" u="none" dirty="0" smtClean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EFED129-D5D2-ADB7-DEC5-8187C50EF7F8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홈페이지업무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DADF3-4238-7F82-4159-5C67DD48526C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홈페이지업무 </a:t>
            </a:r>
            <a:r>
              <a:rPr lang="en-US" altLang="ko-KR" sz="1200" b="1" dirty="0"/>
              <a:t>&gt; </a:t>
            </a:r>
            <a:r>
              <a:rPr lang="ko-KR" altLang="en-US" sz="1200" b="1" dirty="0" err="1"/>
              <a:t>메인화면관리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63B34C-3712-4C0E-3991-81EE21078A4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2025.1.14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70EC69D-FE30-43E4-D1E8-C0832A92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61CD30A-BFCF-000D-9E13-B3251BF69279}"/>
              </a:ext>
            </a:extLst>
          </p:cNvPr>
          <p:cNvSpPr/>
          <p:nvPr/>
        </p:nvSpPr>
        <p:spPr>
          <a:xfrm flipV="1">
            <a:off x="1043608" y="1636782"/>
            <a:ext cx="4658391" cy="993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CB566AC2-8481-C907-DB23-CA7CB8841A50}"/>
              </a:ext>
            </a:extLst>
          </p:cNvPr>
          <p:cNvCxnSpPr>
            <a:cxnSpLocks/>
          </p:cNvCxnSpPr>
          <p:nvPr/>
        </p:nvCxnSpPr>
        <p:spPr>
          <a:xfrm flipV="1">
            <a:off x="5701999" y="1467559"/>
            <a:ext cx="500407" cy="1932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그림 6" descr="텍스트, 스크린샷, 꽃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E3C512A-44B1-67DC-CFFB-36C3735D8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824" y="3884040"/>
            <a:ext cx="5108715" cy="2973960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55F767B2-7D63-1703-3B92-5D934A6D19AB}"/>
              </a:ext>
            </a:extLst>
          </p:cNvPr>
          <p:cNvSpPr/>
          <p:nvPr/>
        </p:nvSpPr>
        <p:spPr>
          <a:xfrm>
            <a:off x="7486758" y="5230209"/>
            <a:ext cx="1504570" cy="17526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25" name="그림 24" descr="텍스트, 스크린샷, 소프트웨어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B455FA0-EFCD-A643-C777-DF381D310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843" y="4831228"/>
            <a:ext cx="3421756" cy="2026771"/>
          </a:xfrm>
          <a:prstGeom prst="rect">
            <a:avLst/>
          </a:prstGeom>
        </p:spPr>
      </p:pic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093ECC94-287A-6E68-70F9-FE0186F3F883}"/>
              </a:ext>
            </a:extLst>
          </p:cNvPr>
          <p:cNvCxnSpPr>
            <a:cxnSpLocks/>
          </p:cNvCxnSpPr>
          <p:nvPr/>
        </p:nvCxnSpPr>
        <p:spPr>
          <a:xfrm flipH="1" flipV="1">
            <a:off x="7325139" y="1636782"/>
            <a:ext cx="913904" cy="35744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B18FD6DC-A0BA-8C39-3CC4-B7765F9F795B}"/>
              </a:ext>
            </a:extLst>
          </p:cNvPr>
          <p:cNvCxnSpPr>
            <a:cxnSpLocks/>
          </p:cNvCxnSpPr>
          <p:nvPr/>
        </p:nvCxnSpPr>
        <p:spPr>
          <a:xfrm>
            <a:off x="3364804" y="1736173"/>
            <a:ext cx="0" cy="47033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B2F3C67B-928F-16D1-1E5C-7C4F8DFCBD4C}"/>
              </a:ext>
            </a:extLst>
          </p:cNvPr>
          <p:cNvSpPr/>
          <p:nvPr/>
        </p:nvSpPr>
        <p:spPr>
          <a:xfrm flipV="1">
            <a:off x="973786" y="6453796"/>
            <a:ext cx="4134927" cy="4042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CD2D94-BE30-72B7-9452-EC250A40B996}"/>
              </a:ext>
            </a:extLst>
          </p:cNvPr>
          <p:cNvSpPr txBox="1"/>
          <p:nvPr/>
        </p:nvSpPr>
        <p:spPr>
          <a:xfrm>
            <a:off x="3856383" y="1329807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배너이름 </a:t>
            </a:r>
            <a:r>
              <a:rPr lang="en-US" altLang="ko-KR" b="1" dirty="0">
                <a:solidFill>
                  <a:srgbClr val="FF0000"/>
                </a:solidFill>
              </a:rPr>
              <a:t>: 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151C1AE-78DD-5204-FBD7-0E0EABB251FD}"/>
              </a:ext>
            </a:extLst>
          </p:cNvPr>
          <p:cNvSpPr txBox="1"/>
          <p:nvPr/>
        </p:nvSpPr>
        <p:spPr>
          <a:xfrm>
            <a:off x="6444461" y="357714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기존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D573BF-493B-732C-2245-C3FFCDB1CA5A}"/>
              </a:ext>
            </a:extLst>
          </p:cNvPr>
          <p:cNvSpPr txBox="1"/>
          <p:nvPr/>
        </p:nvSpPr>
        <p:spPr>
          <a:xfrm>
            <a:off x="1572310" y="6138881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/>
              <a:t>프론트사용자페이지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1307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29686-1EDB-1526-5BBE-8F64E88BB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텍스트, 스크린샷, 도표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052AC51-E5F6-B2FF-C1C8-D370CADF1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072" y="3164363"/>
            <a:ext cx="2735559" cy="3546201"/>
          </a:xfrm>
          <a:prstGeom prst="rect">
            <a:avLst/>
          </a:prstGeom>
        </p:spPr>
      </p:pic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BE13852-1FEE-6530-2049-4DB513477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7" y="881313"/>
            <a:ext cx="3348048" cy="2915435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D1D33A0-92EA-9242-3807-95D9FF4FB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879466"/>
              </p:ext>
            </p:extLst>
          </p:nvPr>
        </p:nvGraphicFramePr>
        <p:xfrm>
          <a:off x="6096000" y="884473"/>
          <a:ext cx="5790657" cy="5540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885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655578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sng" dirty="0" err="1">
                          <a:solidFill>
                            <a:schemeClr val="tx1"/>
                          </a:solidFill>
                        </a:rPr>
                        <a:t>메인영역등록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</a:rPr>
                        <a:t>&gt; 5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</a:rPr>
                        <a:t>개 기능이 전혀 반영 연동 안됩니다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sng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출발확정부분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지역별대표상품 오류자막 뜹니다</a:t>
                      </a:r>
                      <a:r>
                        <a:rPr lang="en-US" altLang="ko-KR" sz="1200" b="1" u="sng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br>
                        <a:rPr lang="en-US" altLang="ko-KR" sz="1200" b="1" u="sng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altLang="ko-KR" sz="1200" b="1" u="sng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/>
                      </a:r>
                      <a:br>
                        <a:rPr lang="en-US" altLang="ko-KR" sz="1200" b="1" u="sng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u="none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u="none" smtClean="0">
                          <a:solidFill>
                            <a:srgbClr val="FF0000"/>
                          </a:solidFill>
                        </a:rPr>
                        <a:t>(26.01.15)</a:t>
                      </a:r>
                      <a:endParaRPr lang="en-US" altLang="ko-KR" sz="1200" b="1" u="none" dirty="0" smtClean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A203B92-7932-FA64-B70A-F91B94F7358A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상품관리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55EC6-3A40-D91F-485C-12FDFFD5D6A3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 err="1"/>
              <a:t>대메뉴</a:t>
            </a:r>
            <a:r>
              <a:rPr lang="ko-KR" altLang="en-US" sz="1200" b="1" dirty="0"/>
              <a:t> </a:t>
            </a:r>
            <a:r>
              <a:rPr lang="ko-KR" altLang="en-US" sz="1200" b="1" dirty="0" err="1"/>
              <a:t>새창뜨기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D766F-18A1-6CCD-89D4-E18F466E4B8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2025.1.15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B877E56-4116-CA0C-51DF-AFC39E0C1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075B1B5-6762-DCEE-A977-9BC73E1BAD42}"/>
              </a:ext>
            </a:extLst>
          </p:cNvPr>
          <p:cNvSpPr/>
          <p:nvPr/>
        </p:nvSpPr>
        <p:spPr>
          <a:xfrm flipV="1">
            <a:off x="705607" y="2147631"/>
            <a:ext cx="2395402" cy="10343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150CAE3-D2DE-B092-C8BA-20F6F029D472}"/>
              </a:ext>
            </a:extLst>
          </p:cNvPr>
          <p:cNvCxnSpPr>
            <a:cxnSpLocks/>
          </p:cNvCxnSpPr>
          <p:nvPr/>
        </p:nvCxnSpPr>
        <p:spPr>
          <a:xfrm flipV="1">
            <a:off x="3101009" y="1467559"/>
            <a:ext cx="3101397" cy="829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39FF266B-A3EB-0FF3-0E55-D4644111C95C}"/>
              </a:ext>
            </a:extLst>
          </p:cNvPr>
          <p:cNvCxnSpPr>
            <a:cxnSpLocks/>
          </p:cNvCxnSpPr>
          <p:nvPr/>
        </p:nvCxnSpPr>
        <p:spPr>
          <a:xfrm flipV="1">
            <a:off x="5453631" y="2033223"/>
            <a:ext cx="849406" cy="17285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EEA439C-3124-9A76-9421-653366B25304}"/>
              </a:ext>
            </a:extLst>
          </p:cNvPr>
          <p:cNvSpPr/>
          <p:nvPr/>
        </p:nvSpPr>
        <p:spPr>
          <a:xfrm flipV="1">
            <a:off x="2251853" y="3781374"/>
            <a:ext cx="3587796" cy="307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6EE4B7-D86E-A791-943A-67BB4696A5A3}"/>
              </a:ext>
            </a:extLst>
          </p:cNvPr>
          <p:cNvSpPr txBox="1"/>
          <p:nvPr/>
        </p:nvSpPr>
        <p:spPr>
          <a:xfrm>
            <a:off x="4151383" y="2033223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>
                <a:solidFill>
                  <a:srgbClr val="FF0000"/>
                </a:solidFill>
              </a:rPr>
              <a:t>연동안됨</a:t>
            </a:r>
            <a:r>
              <a:rPr lang="en-US" altLang="ko-KR" sz="1400" b="1" dirty="0">
                <a:solidFill>
                  <a:srgbClr val="FF0000"/>
                </a:solidFill>
              </a:rPr>
              <a:t> 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1933D9-F327-95E2-7F4E-7C66C2D2A435}"/>
              </a:ext>
            </a:extLst>
          </p:cNvPr>
          <p:cNvSpPr txBox="1"/>
          <p:nvPr/>
        </p:nvSpPr>
        <p:spPr>
          <a:xfrm>
            <a:off x="811593" y="5531241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/>
              <a:t>프론트사용자페이지</a:t>
            </a:r>
            <a:endParaRPr lang="ko-KR" altLang="en-US" sz="14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B358524-81D4-ED35-435A-1BF847D4F9DF}"/>
              </a:ext>
            </a:extLst>
          </p:cNvPr>
          <p:cNvSpPr/>
          <p:nvPr/>
        </p:nvSpPr>
        <p:spPr>
          <a:xfrm flipV="1">
            <a:off x="2251852" y="4391361"/>
            <a:ext cx="3587796" cy="307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E3548E6-E4B3-11DE-EE2B-E66056CCD5EF}"/>
              </a:ext>
            </a:extLst>
          </p:cNvPr>
          <p:cNvSpPr/>
          <p:nvPr/>
        </p:nvSpPr>
        <p:spPr>
          <a:xfrm flipV="1">
            <a:off x="4151383" y="4920620"/>
            <a:ext cx="1609116" cy="17899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28906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127</Words>
  <Application>Microsoft Office PowerPoint</Application>
  <PresentationFormat>와이드스크린</PresentationFormat>
  <Paragraphs>39</Paragraphs>
  <Slides>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HY견고딕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44</cp:revision>
  <dcterms:created xsi:type="dcterms:W3CDTF">2025-11-14T06:29:01Z</dcterms:created>
  <dcterms:modified xsi:type="dcterms:W3CDTF">2026-01-16T06:33:41Z</dcterms:modified>
</cp:coreProperties>
</file>