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46" r:id="rId2"/>
    <p:sldId id="349" r:id="rId3"/>
    <p:sldId id="350" r:id="rId4"/>
    <p:sldId id="352" r:id="rId5"/>
    <p:sldId id="35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2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723D8-57C0-555A-86F4-EB42B4AB5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778C3F9-2377-7030-18FD-5314E45E9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1AA8CBB-33A7-1033-8037-AF4C1BF76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57964E-FE02-624F-839E-9BDAFA09F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99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0B5BD-16F9-B47A-029A-A39BE6E1C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7B7F2E6-C443-A824-9EFC-5145F4E6C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F8D9D7-35CC-AFFD-8B89-915406D44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E359556-84EF-1BEA-2ACE-691A2ADB7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12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FF3C2-15F0-F61F-81C3-28406CAD3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6DFEAF8-5107-B76D-D5C4-6FB726A0F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9BFB80-3333-B001-B358-30AE3CC20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820998-012A-0201-AF87-BBDD5197F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42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4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(2026.1.16.)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2026.1.16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EE34B1-9640-2C31-8C8C-16C239692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6" y="953220"/>
            <a:ext cx="5895375" cy="3802123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05484"/>
              </p:ext>
            </p:extLst>
          </p:nvPr>
        </p:nvGraphicFramePr>
        <p:xfrm>
          <a:off x="6310279" y="926280"/>
          <a:ext cx="5790657" cy="543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867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고객들이 혼돈이 있을 수 있으니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[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옵션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]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이란 글자는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빼주시고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갈색폰트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+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살색조합이 홈페이지와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안맞아서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,,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밑에 인원부분에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박스테두리와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폰트색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배경색 적용시켜주세요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달력이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좌측정렬이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되어 있어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중간정렬로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해주세요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.?</a:t>
                      </a:r>
                      <a:b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양쪽 화살표가 빠져있습니다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월이후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,4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…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달력이 계속 나오지 않습니다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–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</a:rPr>
              <a:t>프론트홈페이지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상품상세페이지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프론트홈페이지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상품상세페이지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2025.1.16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2C1C382-EE3E-94CD-40DB-A5AB6D3DEECF}"/>
              </a:ext>
            </a:extLst>
          </p:cNvPr>
          <p:cNvSpPr/>
          <p:nvPr/>
        </p:nvSpPr>
        <p:spPr>
          <a:xfrm>
            <a:off x="91064" y="1606965"/>
            <a:ext cx="5880627" cy="5208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6D76B18-160A-5B45-2D2E-CF6A7EE0A12A}"/>
              </a:ext>
            </a:extLst>
          </p:cNvPr>
          <p:cNvCxnSpPr>
            <a:cxnSpLocks/>
          </p:cNvCxnSpPr>
          <p:nvPr/>
        </p:nvCxnSpPr>
        <p:spPr>
          <a:xfrm>
            <a:off x="5956942" y="2723322"/>
            <a:ext cx="523371" cy="370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1F6BBD0-616C-E136-2F86-A287ACEB43D4}"/>
              </a:ext>
            </a:extLst>
          </p:cNvPr>
          <p:cNvSpPr/>
          <p:nvPr/>
        </p:nvSpPr>
        <p:spPr>
          <a:xfrm>
            <a:off x="76316" y="2183517"/>
            <a:ext cx="5880626" cy="175269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4" name="그림 13" descr="텍스트, 폰트, 화이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7FC99BD-2B73-83BA-4E53-96D182A3C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2762" y="2457504"/>
            <a:ext cx="879153" cy="1183810"/>
          </a:xfrm>
          <a:prstGeom prst="rect">
            <a:avLst/>
          </a:prstGeom>
        </p:spPr>
      </p:pic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5402B88-B0A7-541E-BF2F-2667396C1A9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5971691" y="1867406"/>
            <a:ext cx="5133840" cy="947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5" name="그림 24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EBDD46-22D4-FE50-430E-21B49510A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07" y="4476019"/>
            <a:ext cx="5158409" cy="209059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8F9970A-8130-1F9B-74E8-3745A4E16D59}"/>
              </a:ext>
            </a:extLst>
          </p:cNvPr>
          <p:cNvSpPr txBox="1"/>
          <p:nvPr/>
        </p:nvSpPr>
        <p:spPr>
          <a:xfrm>
            <a:off x="5345238" y="486841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기존</a:t>
            </a:r>
          </a:p>
        </p:txBody>
      </p:sp>
    </p:spTree>
    <p:extLst>
      <p:ext uri="{BB962C8B-B14F-4D97-AF65-F5344CB8AC3E}">
        <p14:creationId xmlns:p14="http://schemas.microsoft.com/office/powerpoint/2010/main" val="232715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0C499-5657-042F-744E-93E9E3314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A723A1C-87B3-5C02-6D5E-52A196740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84" y="963165"/>
            <a:ext cx="2663474" cy="2228621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35A5740-6CD9-3E22-4E4F-088DE2E71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640521"/>
              </p:ext>
            </p:extLst>
          </p:nvPr>
        </p:nvGraphicFramePr>
        <p:xfrm>
          <a:off x="6310279" y="926280"/>
          <a:ext cx="5790657" cy="543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867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페이징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부분이 전부다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좌측정렬로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되어 있습니다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중간정렬로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해주세요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공지사항부분에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게시판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탑부분공지글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이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ERP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에서는 누락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3C5AE4-589F-050C-F3CA-89C07336E3C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</a:rPr>
              <a:t>프론트홈페이지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 err="1">
                <a:solidFill>
                  <a:schemeClr val="bg1"/>
                </a:solidFill>
              </a:rPr>
              <a:t>페이징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게시판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2D0CD-B938-CECC-7243-B870243105E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프론트홈페이지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리스트페이지 </a:t>
            </a:r>
            <a:r>
              <a:rPr lang="ko-KR" altLang="en-US" sz="1200" b="1" dirty="0" err="1"/>
              <a:t>페이징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37B9F-90B7-FE21-1B6D-378E746A4ED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2025.1.16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2EC1B4-DE7B-AC07-F70C-0C314C8E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94724FF-86A3-8F52-3A90-DB25C898316F}"/>
              </a:ext>
            </a:extLst>
          </p:cNvPr>
          <p:cNvSpPr/>
          <p:nvPr/>
        </p:nvSpPr>
        <p:spPr>
          <a:xfrm>
            <a:off x="640608" y="2522065"/>
            <a:ext cx="3533828" cy="5208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B80E782A-A780-3D29-DB3D-854D98D7862D}"/>
              </a:ext>
            </a:extLst>
          </p:cNvPr>
          <p:cNvCxnSpPr>
            <a:cxnSpLocks/>
          </p:cNvCxnSpPr>
          <p:nvPr/>
        </p:nvCxnSpPr>
        <p:spPr>
          <a:xfrm flipV="1">
            <a:off x="4174436" y="1987866"/>
            <a:ext cx="2315816" cy="854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그림 14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C8AC4C-D71B-357B-B793-7FA366487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09" y="3429000"/>
            <a:ext cx="4962698" cy="279310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96645B45-095A-93A8-2DD8-AA300C0AB91E}"/>
              </a:ext>
            </a:extLst>
          </p:cNvPr>
          <p:cNvSpPr/>
          <p:nvPr/>
        </p:nvSpPr>
        <p:spPr>
          <a:xfrm>
            <a:off x="1708530" y="5020100"/>
            <a:ext cx="3533828" cy="138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21" name="그림 20" descr="텍스트, 라인, 영수증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71B40BC-2D8B-A6D4-99DE-864D0BC85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000" y="3429000"/>
            <a:ext cx="5071470" cy="130202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56C3E12B-3190-774B-C289-472E762E65D7}"/>
              </a:ext>
            </a:extLst>
          </p:cNvPr>
          <p:cNvSpPr/>
          <p:nvPr/>
        </p:nvSpPr>
        <p:spPr>
          <a:xfrm>
            <a:off x="5767008" y="4181556"/>
            <a:ext cx="4698896" cy="211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89AE97A-DCD6-CBDB-9183-7115A3E4B889}"/>
              </a:ext>
            </a:extLst>
          </p:cNvPr>
          <p:cNvCxnSpPr>
            <a:cxnSpLocks/>
          </p:cNvCxnSpPr>
          <p:nvPr/>
        </p:nvCxnSpPr>
        <p:spPr>
          <a:xfrm flipV="1">
            <a:off x="3871867" y="2373022"/>
            <a:ext cx="2618385" cy="2636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B670A3F-8EF8-FBEC-444A-B1CF06718574}"/>
              </a:ext>
            </a:extLst>
          </p:cNvPr>
          <p:cNvCxnSpPr>
            <a:cxnSpLocks/>
          </p:cNvCxnSpPr>
          <p:nvPr/>
        </p:nvCxnSpPr>
        <p:spPr>
          <a:xfrm flipV="1">
            <a:off x="7033523" y="2473545"/>
            <a:ext cx="0" cy="1708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그림 33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2AD50A-3710-4BF6-8B7C-0D8A15459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000" y="5148274"/>
            <a:ext cx="6271688" cy="119091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295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374A3-D2A6-6DEE-824F-330BFBCB2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3C32D4B-A40B-1E71-A5FA-CAAB4AE28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2" y="918493"/>
            <a:ext cx="4765858" cy="309408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93B3F9F-C34E-0A15-F0ED-33DA64697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63659"/>
              </p:ext>
            </p:extLst>
          </p:nvPr>
        </p:nvGraphicFramePr>
        <p:xfrm>
          <a:off x="6310279" y="926280"/>
          <a:ext cx="5790657" cy="543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867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각 배너의 제목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배너 이름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인가요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?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확인해주세요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 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모바일메인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배너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롤링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 :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배너 이름 적는 곳 누락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–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모바일아이콘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아이콘 이름 적는 곳 누락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 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F4DE9D-7CAA-B8E6-A7D4-E13076384B8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 err="1">
                <a:solidFill>
                  <a:schemeClr val="bg1"/>
                </a:solidFill>
              </a:rPr>
              <a:t>모바일메인배너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모바일아이콘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9749D-895E-7110-B298-7D70E07B7AC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홈페이지업무 </a:t>
            </a:r>
            <a:r>
              <a:rPr lang="en-US" altLang="ko-KR" sz="1200" b="1" dirty="0"/>
              <a:t>&gt; </a:t>
            </a:r>
            <a:r>
              <a:rPr lang="ko-KR" altLang="en-US" sz="1200" b="1" dirty="0" err="1"/>
              <a:t>모바일메인배너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8C0C0E-CE9A-4394-A306-3155CE8C4BF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2025.1.16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05E23D8-8061-2906-5BD0-655F4313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7316272-0B9D-ACAE-1C8F-6BACF7EC4C50}"/>
              </a:ext>
            </a:extLst>
          </p:cNvPr>
          <p:cNvCxnSpPr>
            <a:cxnSpLocks/>
          </p:cNvCxnSpPr>
          <p:nvPr/>
        </p:nvCxnSpPr>
        <p:spPr>
          <a:xfrm flipV="1">
            <a:off x="2808921" y="1987866"/>
            <a:ext cx="3681331" cy="8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그림 10" descr="텍스트, 스크린샷, 웹 페이지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43D9461-6A9F-125A-9E62-DAF423401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16" y="4540696"/>
            <a:ext cx="4461770" cy="199821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0B06E402-5632-372E-C99F-99F2C53793BC}"/>
              </a:ext>
            </a:extLst>
          </p:cNvPr>
          <p:cNvSpPr/>
          <p:nvPr/>
        </p:nvSpPr>
        <p:spPr>
          <a:xfrm>
            <a:off x="1144972" y="4929809"/>
            <a:ext cx="3248123" cy="144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A1B89EA-F871-6C4B-1166-FA8C637E334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4393095" y="2231358"/>
            <a:ext cx="2097157" cy="2770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8" name="그림 17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9348E0F-FBE7-2A1B-AEEB-A1D6248FD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605" y="4208854"/>
            <a:ext cx="4461770" cy="241896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70F8C109-7566-9E94-0668-845680872763}"/>
              </a:ext>
            </a:extLst>
          </p:cNvPr>
          <p:cNvCxnSpPr>
            <a:cxnSpLocks/>
          </p:cNvCxnSpPr>
          <p:nvPr/>
        </p:nvCxnSpPr>
        <p:spPr>
          <a:xfrm flipV="1">
            <a:off x="6482549" y="2649146"/>
            <a:ext cx="84221" cy="20123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8E1D8AF-94EE-963F-7247-E8C27AF4FA96}"/>
              </a:ext>
            </a:extLst>
          </p:cNvPr>
          <p:cNvSpPr/>
          <p:nvPr/>
        </p:nvSpPr>
        <p:spPr>
          <a:xfrm>
            <a:off x="5441673" y="4652827"/>
            <a:ext cx="3248123" cy="144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55A16A8-568F-D250-2CF2-B35FB72F868D}"/>
              </a:ext>
            </a:extLst>
          </p:cNvPr>
          <p:cNvSpPr/>
          <p:nvPr/>
        </p:nvSpPr>
        <p:spPr>
          <a:xfrm>
            <a:off x="2399276" y="1987866"/>
            <a:ext cx="409645" cy="2220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9497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5DB86-8ED8-2C22-3A89-4423D80D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온라인 광고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000DA20-3324-773A-2D00-9506125E4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13" y="1062110"/>
            <a:ext cx="2657250" cy="4295082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4B7F71A-2BE2-4718-F347-CA3F4328B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71699"/>
              </p:ext>
            </p:extLst>
          </p:nvPr>
        </p:nvGraphicFramePr>
        <p:xfrm>
          <a:off x="6310279" y="926280"/>
          <a:ext cx="5790657" cy="529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05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9107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모두보기 버튼 클릭하면 오류자막 뜹니다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7433DA-3834-CEF6-69E6-822E89D2613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</a:rPr>
              <a:t>프론트홈페이지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모바일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A4EA4-60A9-DF4F-F7FE-4B44349051B9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모바일 </a:t>
            </a:r>
            <a:r>
              <a:rPr lang="ko-KR" altLang="en-US" sz="1200" b="1" dirty="0" err="1"/>
              <a:t>프론트홈페이지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 err="1"/>
              <a:t>모바일메인배너</a:t>
            </a:r>
            <a:r>
              <a:rPr lang="ko-KR" altLang="en-US" sz="12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A38DC-7435-79F6-A312-A604729A662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2025.1.16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B0B671-D89E-14C0-8AFD-57ABF81B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413DF7A-72DA-5379-CE0F-01000C9E3415}"/>
              </a:ext>
            </a:extLst>
          </p:cNvPr>
          <p:cNvSpPr/>
          <p:nvPr/>
        </p:nvSpPr>
        <p:spPr>
          <a:xfrm>
            <a:off x="1918733" y="4350865"/>
            <a:ext cx="1192215" cy="5208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25E4022-7493-86C2-840B-652D9D331594}"/>
              </a:ext>
            </a:extLst>
          </p:cNvPr>
          <p:cNvCxnSpPr>
            <a:cxnSpLocks/>
          </p:cNvCxnSpPr>
          <p:nvPr/>
        </p:nvCxnSpPr>
        <p:spPr>
          <a:xfrm flipV="1">
            <a:off x="3110948" y="1987866"/>
            <a:ext cx="3379304" cy="2362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23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189</Words>
  <Application>Microsoft Office PowerPoint</Application>
  <PresentationFormat>와이드스크린</PresentationFormat>
  <Paragraphs>47</Paragraphs>
  <Slides>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49</cp:revision>
  <dcterms:created xsi:type="dcterms:W3CDTF">2025-11-14T06:29:01Z</dcterms:created>
  <dcterms:modified xsi:type="dcterms:W3CDTF">2026-01-19T01:57:01Z</dcterms:modified>
</cp:coreProperties>
</file>