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6" r:id="rId2"/>
    <p:sldId id="392" r:id="rId3"/>
    <p:sldId id="423" r:id="rId4"/>
    <p:sldId id="424" r:id="rId5"/>
    <p:sldId id="425" r:id="rId6"/>
    <p:sldId id="426" r:id="rId7"/>
    <p:sldId id="428" r:id="rId8"/>
    <p:sldId id="429" r:id="rId9"/>
    <p:sldId id="430" r:id="rId10"/>
    <p:sldId id="415" r:id="rId11"/>
    <p:sldId id="431" r:id="rId12"/>
    <p:sldId id="432" r:id="rId13"/>
    <p:sldId id="417" r:id="rId14"/>
    <p:sldId id="418" r:id="rId15"/>
    <p:sldId id="419" r:id="rId16"/>
    <p:sldId id="420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0571-5FEC-DF99-A0F0-19F9E7CB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BE77EFC-EBC6-B582-4DE9-FB23F8DC2F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7E2D165-9003-CE7F-FFA3-06DC6276DB36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7CD0D-398E-5D1E-5CE7-9D9BB9D52A58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66BC-222E-4B84-C125-2B3ADCAE106C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4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(2025.01.20.)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A69755-E1B8-3D88-558C-51AC8469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9A70CD4-224B-E70C-8928-166516B3FA7E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9FD44C9-C699-6BA9-FCD2-C7FE7A0811A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C8D16D-B62A-529E-1FE6-68F52691FB7D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E78E871-F99F-9975-CDA1-90F9BB4FAF2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A273E2E-842A-B23D-94B3-95405A804B2D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4E013F6-B9CD-DB9F-3002-B057FBE67DFD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737BB9-A186-F92E-F278-2222C9C3E581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6FFEE-378A-E1CF-2D68-815601151F84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F8526-48D5-5D57-6677-FD460D9F4516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60D9C-23FD-07FE-DEB2-0753BC3012A0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4352A-C240-1B65-9221-2C43F57C5719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1F081-0E5E-D681-63D2-83A33581CE3F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25644-A58E-52DF-0E35-395770C383F7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3011D-E190-2B64-9E23-6DAF5EB2C1B0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51EAF-ABAF-BD9D-D976-A30BFE65B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221BE3-EE38-8DFA-8899-9944BACAA44F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ECB87-D288-528C-0287-94C4A757CD1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69FC69-2400-5077-7120-A6A38217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25BE9C-2A2C-D84A-C2FF-1D576EE3240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00FD905-B59D-3599-9869-8E100E9782B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22A7FE-F48D-83E3-5D79-DFCC3F760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67" y="1184540"/>
            <a:ext cx="5451722" cy="2585523"/>
          </a:xfrm>
          <a:prstGeom prst="rect">
            <a:avLst/>
          </a:prstGeom>
        </p:spPr>
      </p:pic>
      <p:pic>
        <p:nvPicPr>
          <p:cNvPr id="10" name="그림 9" descr="텍스트, 소프트웨어, 번호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452C171-D5BC-42B5-ED59-36754A8B7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92" y="4246075"/>
            <a:ext cx="5341265" cy="2292837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66DD2BBD-45F6-0829-3292-28BAF6E10158}"/>
              </a:ext>
            </a:extLst>
          </p:cNvPr>
          <p:cNvCxnSpPr>
            <a:cxnSpLocks/>
          </p:cNvCxnSpPr>
          <p:nvPr/>
        </p:nvCxnSpPr>
        <p:spPr>
          <a:xfrm flipV="1">
            <a:off x="1846907" y="1704109"/>
            <a:ext cx="4436198" cy="206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E402B29-A7A0-13D8-3CD8-7CCEC295E9C4}"/>
              </a:ext>
            </a:extLst>
          </p:cNvPr>
          <p:cNvCxnSpPr>
            <a:cxnSpLocks/>
          </p:cNvCxnSpPr>
          <p:nvPr/>
        </p:nvCxnSpPr>
        <p:spPr>
          <a:xfrm flipV="1">
            <a:off x="3621386" y="1704109"/>
            <a:ext cx="2661719" cy="2940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EF0A059-EF8C-F95C-B1F0-EE87D5F0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57002"/>
              </p:ext>
            </p:extLst>
          </p:nvPr>
        </p:nvGraphicFramePr>
        <p:xfrm>
          <a:off x="6096000" y="1021945"/>
          <a:ext cx="5790657" cy="429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1,2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추가하였는데 버스좌석관리에서는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표기가 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다시 했을 때는 나옴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저번에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말씀드렸다시피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차량이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대 또는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대 이상 가게 되면 버스좌석관리에서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자동으로 보이게 하고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호차나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상품담당자가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ON/OFF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를 할 수 있게 시스템이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되어야합니다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동시에 오픈이 되면 손님들이 중구난방으로 예약을 하십니다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저희는 버스라서 최소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명이상이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모객이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되야 출발할 수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ON/OFF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는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2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호차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, 3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호차를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삭제하면 됩니다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baseline="0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답변</a:t>
                      </a:r>
                      <a:endParaRPr lang="en-US" altLang="ko-KR" sz="12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이 부분은 삭제가 아니라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ON/OFF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시스템이 있어야 합니다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처음에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대를 배정하고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대 먼저 모객하고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70%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차면 저희가 수동으로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ON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처리를 해서 좌석을 </a:t>
                      </a:r>
                      <a:r>
                        <a:rPr lang="ko-KR" altLang="en-US" sz="12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오픈하여야합니다</a:t>
                      </a:r>
                      <a:r>
                        <a:rPr lang="ko-KR" alt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이 부분은 저번에 말씀드렸던 부분입니다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 smtClean="0">
                          <a:solidFill>
                            <a:srgbClr val="EE0000"/>
                          </a:solidFill>
                        </a:rPr>
                        <a:t>처리완료 </a:t>
                      </a:r>
                      <a: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  <a:t>(26.01.21)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53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A0961-51AD-F165-206E-5977C1ABF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F4BF82-3C8C-146A-9950-28249FB3FD42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BE884-5326-2A1D-F011-477909A18FD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C241CA2-F8D0-6CB0-6E2B-D5EB18AF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6DB3561-98BD-5237-6BD8-3E0DD4E43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0275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빈공간이 나오지 않게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처리</a:t>
                      </a:r>
                      <a:b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8C15F2E-54CD-0308-78B2-D8ED72111431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5D0BF09-B93A-29EF-BC41-CD813E246FE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7" name="그림 16" descr="스크린샷 2026-01-20 174143.png">
            <a:extLst>
              <a:ext uri="{FF2B5EF4-FFF2-40B4-BE49-F238E27FC236}">
                <a16:creationId xmlns:a16="http://schemas.microsoft.com/office/drawing/2014/main" id="{F24AFC59-DB52-D3D2-954F-708F238EA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221024"/>
            <a:ext cx="5364315" cy="5039583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FFD13CA-48D4-D4C9-36CF-0AB0BB22354A}"/>
              </a:ext>
            </a:extLst>
          </p:cNvPr>
          <p:cNvCxnSpPr>
            <a:cxnSpLocks/>
          </p:cNvCxnSpPr>
          <p:nvPr/>
        </p:nvCxnSpPr>
        <p:spPr>
          <a:xfrm flipV="1">
            <a:off x="3177766" y="1704109"/>
            <a:ext cx="3105339" cy="1953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6568DB0-8A35-B2D0-6856-E8601CB77973}"/>
              </a:ext>
            </a:extLst>
          </p:cNvPr>
          <p:cNvSpPr/>
          <p:nvPr/>
        </p:nvSpPr>
        <p:spPr>
          <a:xfrm>
            <a:off x="2018923" y="3567065"/>
            <a:ext cx="1412340" cy="235390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78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A832711-E1C1-7E94-BC06-424D8A7F1E12}"/>
              </a:ext>
            </a:extLst>
          </p:cNvPr>
          <p:cNvSpPr/>
          <p:nvPr/>
        </p:nvSpPr>
        <p:spPr>
          <a:xfrm>
            <a:off x="380246" y="2648166"/>
            <a:ext cx="11697077" cy="1571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solidFill>
                  <a:srgbClr val="EE0000"/>
                </a:solidFill>
              </a:rPr>
              <a:t>01.07</a:t>
            </a:r>
            <a:r>
              <a:rPr lang="ko-KR" altLang="en-US" sz="5400" dirty="0">
                <a:solidFill>
                  <a:srgbClr val="EE0000"/>
                </a:solidFill>
              </a:rPr>
              <a:t>에 드린 부분 처리 안되었음</a:t>
            </a:r>
            <a:endParaRPr lang="en-US" altLang="ko-KR" sz="5400" dirty="0">
              <a:solidFill>
                <a:srgbClr val="EE0000"/>
              </a:solidFill>
            </a:endParaRPr>
          </a:p>
          <a:p>
            <a:pPr algn="ctr"/>
            <a:r>
              <a:rPr lang="ko-KR" altLang="en-US" sz="5400" dirty="0">
                <a:solidFill>
                  <a:srgbClr val="EE0000"/>
                </a:solidFill>
              </a:rPr>
              <a:t>처리완료 표시가 없습니다</a:t>
            </a:r>
            <a:r>
              <a:rPr lang="en-US" altLang="ko-KR" sz="5400" dirty="0">
                <a:solidFill>
                  <a:srgbClr val="EE0000"/>
                </a:solidFill>
              </a:rPr>
              <a:t>.</a:t>
            </a:r>
            <a:endParaRPr lang="ko-KR" altLang="en-US" sz="1200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7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33152-8C9D-1736-32B5-8F76BD534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232295-B442-9C4E-0A1E-1C1AC7A17D3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B53E1-5C89-D5ED-980D-F34A7348BC9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7ADF6C0-01EF-60D4-4679-A474F8C8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3E48EA0-DFC8-97AB-0289-445B84FCE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4426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좌석클릭하고 뺄 때 팝업창이 뜨면서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선택한 좌석을 취소할까요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?”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문구가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떠야됨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DD62648-56DC-CCF3-E6BB-1713B565CAA5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ED5BE8C-08F0-66B1-99CB-DE7FA0E9977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66FBEDF-1673-2DB6-6634-9126CD47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5" y="1213165"/>
            <a:ext cx="5694534" cy="4131946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09DF1546-C3D2-3A5C-EE21-009B2A69BDA6}"/>
              </a:ext>
            </a:extLst>
          </p:cNvPr>
          <p:cNvCxnSpPr>
            <a:cxnSpLocks/>
          </p:cNvCxnSpPr>
          <p:nvPr/>
        </p:nvCxnSpPr>
        <p:spPr>
          <a:xfrm flipV="1">
            <a:off x="1828800" y="1704109"/>
            <a:ext cx="4362127" cy="1147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9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8DEC8-CE53-94AB-28C7-9D709D724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B4A222-23BE-E550-20C5-8649EEBDBA1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3DF2B-BFEF-A2C3-340F-42338EDE67A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90E2F3-9DF7-3AB0-5929-4E7D7E4C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6492D62-0B9A-C0F5-846D-35A087765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43026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스크롤을 아래로 내려야 확인을 할 수 있는데 버스 대수가 들어날 수록 복잡해서 지금 표기가 부분에 목록처럼 만들어서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 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클릭하면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나오고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클릭하면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나오게 목록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처럼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변경해야합니다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  - </a:t>
                      </a:r>
                      <a:r>
                        <a:rPr lang="ko-KR" altLang="en-US" sz="1200" b="1" baseline="0" dirty="0" smtClean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 -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테스트상품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: [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리무진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]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원주 감성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예술투어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뮤지엄산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강원감영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스톤크릭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원주미로시장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CDAC4AE-F320-89FA-1BB5-7AB983D7DE3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7980D88A-17FB-4D0A-2506-D07900CC1BA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6479B92-1D94-1F8E-BEB3-4BFD8A616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6" y="1102691"/>
            <a:ext cx="5703683" cy="3577951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A0E7484-B581-379E-F542-7FC671062CB4}"/>
              </a:ext>
            </a:extLst>
          </p:cNvPr>
          <p:cNvCxnSpPr>
            <a:cxnSpLocks/>
          </p:cNvCxnSpPr>
          <p:nvPr/>
        </p:nvCxnSpPr>
        <p:spPr>
          <a:xfrm flipV="1">
            <a:off x="1158844" y="1704109"/>
            <a:ext cx="5032083" cy="595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1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7AC92-9D34-3DF1-3B9E-A9C3C592B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CE387B-D465-251E-135C-95C243FE2FD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83099-8B1F-DF78-F4B2-6BEAB2D1328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A8954D7-F71A-C8BA-48ED-379A4DCA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0448D55-86A4-7F46-5B2E-87ABA354A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7559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해당일자에 들어가면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해당예약된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목록이 나오지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-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저번에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요청드려서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수정했던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부분이였는데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다시 되지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않음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02FDC83-145C-64FB-A402-0DC3D744EE9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F4B7A6F-19DC-0297-CC35-4D7875C41F2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8AA1C8E-02F1-93E5-793C-C4F6389C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8" y="781922"/>
            <a:ext cx="5875699" cy="1719484"/>
          </a:xfrm>
          <a:prstGeom prst="rect">
            <a:avLst/>
          </a:prstGeom>
        </p:spPr>
      </p:pic>
      <p:pic>
        <p:nvPicPr>
          <p:cNvPr id="10" name="그림 9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50B6D50-32D8-59A5-E91A-567FA55CB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" y="2652665"/>
            <a:ext cx="5953545" cy="3630440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77C2E6E-9346-EC24-3B81-7698765C86A5}"/>
              </a:ext>
            </a:extLst>
          </p:cNvPr>
          <p:cNvCxnSpPr>
            <a:cxnSpLocks/>
          </p:cNvCxnSpPr>
          <p:nvPr/>
        </p:nvCxnSpPr>
        <p:spPr>
          <a:xfrm flipV="1">
            <a:off x="2697933" y="1704109"/>
            <a:ext cx="3492994" cy="3356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C8A6A23-6330-6BF5-C3DD-647B502F9A01}"/>
              </a:ext>
            </a:extLst>
          </p:cNvPr>
          <p:cNvCxnSpPr>
            <a:cxnSpLocks/>
          </p:cNvCxnSpPr>
          <p:nvPr/>
        </p:nvCxnSpPr>
        <p:spPr>
          <a:xfrm flipV="1">
            <a:off x="4218915" y="1638677"/>
            <a:ext cx="2024960" cy="65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4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95D55-FA91-B631-729A-54268A739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6CC0D3-71E1-D7C2-3860-CCD18341106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C8F2C-7EA2-6EC7-4811-FCE3230B051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B17B5EF-BB67-4E9C-FA36-48A0B997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04476A5-121E-2967-13F5-01D22C86C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1524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처음에 들어갔을 때 필터가 걸리지 않게 해야 실시간으로 예약 들어온 고객을 볼 수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저렇게 필터가 걸려있으면 저희가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일일히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클릭을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해야해서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안됩니다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필터가 걸리지 않게 해주세요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9512E7-77CE-BA1F-2811-81AEBA37B2C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7BBCF1A-9CFB-1D27-C764-721270083B8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6F9947-83E7-2B12-2622-BBDAC161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9" y="876260"/>
            <a:ext cx="5874327" cy="2392041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2E2D49-91D2-06C2-ED69-98FF753C4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2" y="3876715"/>
            <a:ext cx="5708347" cy="2735495"/>
          </a:xfrm>
          <a:prstGeom prst="rect">
            <a:avLst/>
          </a:prstGeom>
        </p:spPr>
      </p:pic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8E6DC0CD-6BD8-ACED-A49E-39AA3B840E5A}"/>
              </a:ext>
            </a:extLst>
          </p:cNvPr>
          <p:cNvSpPr/>
          <p:nvPr/>
        </p:nvSpPr>
        <p:spPr>
          <a:xfrm>
            <a:off x="2969537" y="3429000"/>
            <a:ext cx="398352" cy="3010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13469A2-7515-014B-093F-9EDEEBD0433E}"/>
              </a:ext>
            </a:extLst>
          </p:cNvPr>
          <p:cNvCxnSpPr>
            <a:cxnSpLocks/>
          </p:cNvCxnSpPr>
          <p:nvPr/>
        </p:nvCxnSpPr>
        <p:spPr>
          <a:xfrm flipV="1">
            <a:off x="2580238" y="1704109"/>
            <a:ext cx="3610689" cy="3700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70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A5BF6-7587-5A92-ABBC-17023CB83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9C8A5-59E3-E0AD-95FB-709293B9BAE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 예약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AA68E-F728-F649-F0C4-A7DB5494562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3C2C869-8B07-60E5-E5E8-6E5BC8BE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C13F069-5CFF-C82A-06C2-E4FDDDBBC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1620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해당 상품에 들어가 날짜를 클릭 후 좌석 및 예약하기를 누르면 로그인 페이지가 나오고 여행약관동의가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나와야함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13A1E26-7067-36A2-6271-1C625DB936E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A494574-0ADD-986C-0EBF-4FCBD79D24F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60EF64-F35D-1182-AAFE-D0DA81F8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90" y="3924281"/>
            <a:ext cx="5424956" cy="2459219"/>
          </a:xfrm>
          <a:prstGeom prst="rect">
            <a:avLst/>
          </a:prstGeom>
        </p:spPr>
      </p:pic>
      <p:pic>
        <p:nvPicPr>
          <p:cNvPr id="7" name="그림 6" descr="텍스트, 스크린샷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617706-58F4-C84B-58E5-26EC4B7B0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735" y="781923"/>
            <a:ext cx="2986392" cy="3038640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6F5AC0D-38AD-56A9-4659-C6A54F7677FE}"/>
              </a:ext>
            </a:extLst>
          </p:cNvPr>
          <p:cNvCxnSpPr>
            <a:cxnSpLocks/>
          </p:cNvCxnSpPr>
          <p:nvPr/>
        </p:nvCxnSpPr>
        <p:spPr>
          <a:xfrm flipV="1">
            <a:off x="4354717" y="1704109"/>
            <a:ext cx="1810693" cy="767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783E73E-D5E6-F4DA-809F-3F646F9B6AC0}"/>
              </a:ext>
            </a:extLst>
          </p:cNvPr>
          <p:cNvCxnSpPr>
            <a:cxnSpLocks/>
          </p:cNvCxnSpPr>
          <p:nvPr/>
        </p:nvCxnSpPr>
        <p:spPr>
          <a:xfrm flipV="1">
            <a:off x="4553893" y="1783533"/>
            <a:ext cx="1692998" cy="2140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F8426-1509-D866-2EC9-57D9F5291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FD829C-5878-592D-94E3-F8D48741F67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 예약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F927D-3472-5E40-40CB-BC61990CF62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EA389AC-A0BF-56AC-8FEC-449917CD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D7E86DF-890D-2D68-0163-4265C0BDF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15849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위쪽 좌석선택을 분홍색으로 변경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여기는 버튼이 아닌 선택한 좌석번호가 나오도록 해주세요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345E35B-EFEC-D40E-6D2A-9EF6B4FB96F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FF99253-22DE-8A53-B6DC-864FFFA7A9E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C8CAE01-B0A2-A583-1E96-DF0262CC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" y="1704109"/>
            <a:ext cx="5874327" cy="4019739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792E4D6-BE56-C1D8-8256-FEE41E0F0E9B}"/>
              </a:ext>
            </a:extLst>
          </p:cNvPr>
          <p:cNvCxnSpPr>
            <a:cxnSpLocks/>
          </p:cNvCxnSpPr>
          <p:nvPr/>
        </p:nvCxnSpPr>
        <p:spPr>
          <a:xfrm flipV="1">
            <a:off x="4897925" y="1704109"/>
            <a:ext cx="1267485" cy="1573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21AC6413-DC8A-B777-E263-619645F7BDFE}"/>
              </a:ext>
            </a:extLst>
          </p:cNvPr>
          <p:cNvCxnSpPr>
            <a:cxnSpLocks/>
          </p:cNvCxnSpPr>
          <p:nvPr/>
        </p:nvCxnSpPr>
        <p:spPr>
          <a:xfrm flipV="1">
            <a:off x="1376127" y="2462543"/>
            <a:ext cx="4979406" cy="24082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47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806B3-2769-DE01-D2E6-23031EBC7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A0B059-9A61-F377-4975-392822CC11D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상품목록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9E691-49A7-7E40-785D-D6DF5FFD55F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F8ECBC-6A3D-9554-6B1E-DBDDEEFB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B0C8AEE-2588-F3BA-82BD-68B367568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86259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기존과 동일하게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페이씩 끊어서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보여주세요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029BE7F-DC73-650F-75FD-B6F24ED0B11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7CA581DF-154D-A80F-BB56-73583FF33F1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1" name="그림 10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947F47-A688-F476-B791-521C9384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92" y="1895485"/>
            <a:ext cx="4970353" cy="3498429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073CA865-F418-FD49-F8F3-88CCFF7BF1FF}"/>
              </a:ext>
            </a:extLst>
          </p:cNvPr>
          <p:cNvCxnSpPr>
            <a:cxnSpLocks/>
          </p:cNvCxnSpPr>
          <p:nvPr/>
        </p:nvCxnSpPr>
        <p:spPr>
          <a:xfrm flipV="1">
            <a:off x="4617267" y="1704109"/>
            <a:ext cx="1548143" cy="3202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85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9E3D8-2DFB-51D8-4428-95A442BD2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9C4B53-8929-E48C-ADE3-636ECF9DB59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탑승자관리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77064F-116A-8AFE-0096-B1AA606ABCE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E89B44C-0470-4FBE-D78E-A06B7E56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EBBBDFC-EF01-A582-C755-25DFD8CAC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2393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순서가 뒤죽박죽입니다 순차적으로 정렬해주세요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번호랑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코드만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정렬해주세요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번호는 정렬되나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코드는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고유값이라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FF0000"/>
                          </a:solidFill>
                        </a:rPr>
                        <a:t> 정렬되지 않습니다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2B18259-2C28-A69C-4794-A672D321CB9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7473A759-52B1-374A-D493-C0E24DC1BB9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8EAD1E-82F9-4D6D-3F66-EA587B96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733335"/>
            <a:ext cx="5416447" cy="4223845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3C71534-C5DF-4C2B-F67D-0AE027BD56A6}"/>
              </a:ext>
            </a:extLst>
          </p:cNvPr>
          <p:cNvCxnSpPr>
            <a:cxnSpLocks/>
          </p:cNvCxnSpPr>
          <p:nvPr/>
        </p:nvCxnSpPr>
        <p:spPr>
          <a:xfrm flipV="1">
            <a:off x="923453" y="1704109"/>
            <a:ext cx="5241957" cy="227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425C7-2842-3E58-0834-41B34E329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F2117D-1EC1-5850-BFAD-16DEDD41BD7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E37CF-49BE-B148-A75C-1DA52C11C74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3387A7-60EC-C1FE-BA04-6A12A159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23C70B6-AC86-4CF6-8F4E-3D46F3CF0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0136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상품 일반정보에 단축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URL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 생성되어 있지 않습니다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상품정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보는 </a:t>
                      </a:r>
                      <a:r>
                        <a:rPr lang="en-US" altLang="ko-KR" sz="1200" b="1" baseline="0" dirty="0" err="1" smtClean="0">
                          <a:solidFill>
                            <a:srgbClr val="0070C0"/>
                          </a:solidFill>
                        </a:rPr>
                        <a:t>db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이전만 하고 상품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update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를 하지 않는데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1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월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일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시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36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분에 단축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URL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을 생성하셨네요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따라서 그 부분이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UPDATE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되지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않은겁니다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E902236-036D-18DC-B488-32111789B554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5B9AC77-8031-1323-D372-7D34AB8372B2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8DA7636-6069-E1BD-21D4-C77C432A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4" y="1477650"/>
            <a:ext cx="4925086" cy="4420489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794B949-6FB1-1F04-84EF-A5A84DC463CA}"/>
              </a:ext>
            </a:extLst>
          </p:cNvPr>
          <p:cNvCxnSpPr>
            <a:cxnSpLocks/>
          </p:cNvCxnSpPr>
          <p:nvPr/>
        </p:nvCxnSpPr>
        <p:spPr>
          <a:xfrm flipV="1">
            <a:off x="4834550" y="1704109"/>
            <a:ext cx="1330860" cy="722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7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55312-5201-7CB3-CA1E-6EC4945BD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3DFB5D-65E4-80E6-B1C2-39F8BF739A28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 예약내역보기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D83D8-80DA-15E3-DFF0-5F68BFA3C41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2F64060-1D28-29AB-DC34-0B413185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905B76B-C0CD-A018-9D4C-54B7F0374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3833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 후 예약내역보기에 들어가면 여행자정보에 좌석을 변경할 수 있는 버튼이 생성되지 않았습니다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D71B64-6440-5D47-CBBE-67CFCF360A6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8C58AEC-A05B-6F49-66B4-B2FE789ECD7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3" name="그림 2" descr="20260120_165433.jpg">
            <a:extLst>
              <a:ext uri="{FF2B5EF4-FFF2-40B4-BE49-F238E27FC236}">
                <a16:creationId xmlns:a16="http://schemas.microsoft.com/office/drawing/2014/main" id="{03011139-640E-6D28-1543-6A9FDD8D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2065219"/>
            <a:ext cx="5084076" cy="3295461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C1E412E9-2CAD-41BD-B97E-E9D816F8B230}"/>
              </a:ext>
            </a:extLst>
          </p:cNvPr>
          <p:cNvCxnSpPr>
            <a:cxnSpLocks/>
          </p:cNvCxnSpPr>
          <p:nvPr/>
        </p:nvCxnSpPr>
        <p:spPr>
          <a:xfrm flipV="1">
            <a:off x="1149790" y="1704109"/>
            <a:ext cx="5015620" cy="2822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70832D8-F7E7-7ACE-F846-328A448136CD}"/>
              </a:ext>
            </a:extLst>
          </p:cNvPr>
          <p:cNvSpPr/>
          <p:nvPr/>
        </p:nvSpPr>
        <p:spPr>
          <a:xfrm>
            <a:off x="606582" y="4508626"/>
            <a:ext cx="579422" cy="289711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47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F8FB5-187F-5AA7-E89D-AD023267C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8DD658-4EA4-9C5A-C288-1D2CFFF4EB90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4B88F-FFDC-107C-197B-586B52C4990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4B15DF9-7F2B-DCDA-AF8F-0F5D8057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C74D94E-8A46-2125-D750-29B3EF1DA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3117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인원은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명으로 변경하여 수정하기 버튼을 눌렀는데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여행자명단정보가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명이 나옵니다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…..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이거 저번에도 그래서 고쳤는데 또 그러네요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FFAF7DB-D8B5-152D-8520-B95EFE7F4DF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D83A291-FA5B-0772-C807-98F812FFF88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1D5927-2BF0-749D-70F0-7905CEFB0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896293"/>
            <a:ext cx="5642784" cy="253270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30284E5-58D0-1FFE-40D8-363EA95D992F}"/>
              </a:ext>
            </a:extLst>
          </p:cNvPr>
          <p:cNvSpPr/>
          <p:nvPr/>
        </p:nvSpPr>
        <p:spPr>
          <a:xfrm>
            <a:off x="5260064" y="1150484"/>
            <a:ext cx="579422" cy="289711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348063D-6AD5-79B1-9828-D01B5B5754E7}"/>
              </a:ext>
            </a:extLst>
          </p:cNvPr>
          <p:cNvSpPr/>
          <p:nvPr/>
        </p:nvSpPr>
        <p:spPr>
          <a:xfrm>
            <a:off x="414951" y="1700180"/>
            <a:ext cx="5533175" cy="1728820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797EF8-4C62-8277-CFA6-B7F983EB4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2" y="3683190"/>
            <a:ext cx="5726453" cy="2960875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1A48B8F-5EBF-09EE-C190-4F6A38BB1C6A}"/>
              </a:ext>
            </a:extLst>
          </p:cNvPr>
          <p:cNvCxnSpPr>
            <a:cxnSpLocks/>
          </p:cNvCxnSpPr>
          <p:nvPr/>
        </p:nvCxnSpPr>
        <p:spPr>
          <a:xfrm flipV="1">
            <a:off x="6011501" y="1700180"/>
            <a:ext cx="232374" cy="3459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705465C-4173-CF11-379B-98E27CD362D1}"/>
              </a:ext>
            </a:extLst>
          </p:cNvPr>
          <p:cNvCxnSpPr>
            <a:cxnSpLocks/>
          </p:cNvCxnSpPr>
          <p:nvPr/>
        </p:nvCxnSpPr>
        <p:spPr>
          <a:xfrm flipV="1">
            <a:off x="5658416" y="1856509"/>
            <a:ext cx="659394" cy="2588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76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F6379-89CA-B3FC-CFF6-F101D35B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86E9B2-D028-F89C-002C-69957E50AF10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06646-6716-BBE7-3EE4-77131597968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DA0FD92-6E49-7D1E-4A93-774B4E9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C52452C-956E-F6D7-3E42-D09BD5F1A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0649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DB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를 가지고 왔는데 여행자명단 정보가 입력이 되어 있지 않습니다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- 1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월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일자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예약정보네요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   DB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를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가져온건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그 이전입니다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- 1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월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일에 일괄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예약정보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수정할때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가져옵니다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10BFC66-39D8-1B95-EA6A-B07059379F7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B6E8E0F-C45B-CE6F-0042-29038878084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8118A5D-64E6-7AF0-CE81-FB22301ED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994019"/>
            <a:ext cx="5561303" cy="2364817"/>
          </a:xfrm>
          <a:prstGeom prst="rect">
            <a:avLst/>
          </a:prstGeom>
        </p:spPr>
      </p:pic>
      <p:pic>
        <p:nvPicPr>
          <p:cNvPr id="7" name="그림 6" descr="텍스트, 폰트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96B86A3-1921-18C5-E0DB-12B06CF5B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3666463"/>
            <a:ext cx="5561303" cy="216959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AB64852-F435-C40F-BBF4-5B3C3F38E7C0}"/>
              </a:ext>
            </a:extLst>
          </p:cNvPr>
          <p:cNvSpPr/>
          <p:nvPr/>
        </p:nvSpPr>
        <p:spPr>
          <a:xfrm>
            <a:off x="4037844" y="4264182"/>
            <a:ext cx="1711105" cy="434567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F328F24-23FD-E9F9-6A24-547CA3A9F5AF}"/>
              </a:ext>
            </a:extLst>
          </p:cNvPr>
          <p:cNvSpPr/>
          <p:nvPr/>
        </p:nvSpPr>
        <p:spPr>
          <a:xfrm>
            <a:off x="425512" y="4698749"/>
            <a:ext cx="5441134" cy="597719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2E2F859-65CB-8FC6-A304-D40E8B581BE6}"/>
              </a:ext>
            </a:extLst>
          </p:cNvPr>
          <p:cNvCxnSpPr>
            <a:cxnSpLocks/>
          </p:cNvCxnSpPr>
          <p:nvPr/>
        </p:nvCxnSpPr>
        <p:spPr>
          <a:xfrm flipV="1">
            <a:off x="5613149" y="1704109"/>
            <a:ext cx="712207" cy="2496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2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512</Words>
  <Application>Microsoft Office PowerPoint</Application>
  <PresentationFormat>와이드스크린</PresentationFormat>
  <Paragraphs>122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112</cp:revision>
  <dcterms:created xsi:type="dcterms:W3CDTF">2025-11-14T06:29:01Z</dcterms:created>
  <dcterms:modified xsi:type="dcterms:W3CDTF">2026-01-21T08:49:04Z</dcterms:modified>
</cp:coreProperties>
</file>