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6" r:id="rId2"/>
    <p:sldId id="392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10571-5FEC-DF99-A0F0-19F9E7CB1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BE77EFC-EBC6-B582-4DE9-FB23F8DC2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7E2D165-9003-CE7F-FFA3-06DC6276DB36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7CD0D-398E-5D1E-5CE7-9D9BB9D52A58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966BC-222E-4B84-C125-2B3ADCAE106C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(2025.01.21.)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FA69755-E1B8-3D88-558C-51AC8469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B9A70CD4-224B-E70C-8928-166516B3FA7E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89FD44C9-C699-6BA9-FCD2-C7FE7A0811A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7FC8D16D-B62A-529E-1FE6-68F52691FB7D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0E78E871-F99F-9975-CDA1-90F9BB4FAF2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A273E2E-842A-B23D-94B3-95405A804B2D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E013F6-B9CD-DB9F-3002-B057FBE67DFD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0737BB9-A186-F92E-F278-2222C9C3E581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A6FFEE-378A-E1CF-2D68-815601151F84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1F8526-48D5-5D57-6677-FD460D9F4516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760D9C-23FD-07FE-DEB2-0753BC3012A0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F4352A-C240-1B65-9221-2C43F57C5719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41F081-0E5E-D681-63D2-83A33581CE3F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2026.01.21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25644-A58E-52DF-0E35-395770C383F7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73011D-E190-2B64-9E23-6DAF5EB2C1B0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65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A5BF6-7587-5A92-ABBC-17023CB83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A9C8A5-59E3-E0AD-95FB-709293B9BAE5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홈페이지 예약</a:t>
            </a:r>
            <a:r>
              <a:rPr lang="en-US" altLang="ko-KR" sz="1200" b="1" dirty="0"/>
              <a:t>_PC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CAA68E-F728-F649-F0C4-A7DB5494562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3C2C869-8B07-60E5-E5E8-6E5BC8BEA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5C13F069-5CFF-C82A-06C2-E4FDDDBBC7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46532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요금구분에서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명을 선택하고 좌석선택을 눌렸는데 인원수는 최소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명 이상이여야 한다고 멘트가 뜹니다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 smtClean="0">
                          <a:solidFill>
                            <a:schemeClr val="tx1"/>
                          </a:solidFill>
                        </a:rPr>
                        <a:t>확인해주세요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altLang="ko-KR" sz="12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b="1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13A1E26-7067-36A2-6271-1C625DB936EF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8A494574-0ADD-986C-0EBF-4FCBD79D24F0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소프트웨어, 디스플레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43130E1-320E-8E15-0276-058DEF820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43" y="1702051"/>
            <a:ext cx="5488521" cy="3969076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233DCAA6-08D3-92EB-628A-A964DAD55BC8}"/>
              </a:ext>
            </a:extLst>
          </p:cNvPr>
          <p:cNvCxnSpPr/>
          <p:nvPr/>
        </p:nvCxnSpPr>
        <p:spPr>
          <a:xfrm flipV="1">
            <a:off x="4155541" y="1638677"/>
            <a:ext cx="2037029" cy="470780"/>
          </a:xfrm>
          <a:prstGeom prst="straightConnector1">
            <a:avLst/>
          </a:prstGeom>
          <a:ln w="28575">
            <a:solidFill>
              <a:srgbClr val="EE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2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2376</TotalTime>
  <Words>57</Words>
  <Application>Microsoft Office PowerPoint</Application>
  <PresentationFormat>와이드스크린</PresentationFormat>
  <Paragraphs>18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102</cp:revision>
  <dcterms:created xsi:type="dcterms:W3CDTF">2025-11-14T06:29:01Z</dcterms:created>
  <dcterms:modified xsi:type="dcterms:W3CDTF">2026-01-21T08:50:26Z</dcterms:modified>
</cp:coreProperties>
</file>