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6" r:id="rId2"/>
    <p:sldId id="352" r:id="rId3"/>
    <p:sldId id="354" r:id="rId4"/>
    <p:sldId id="356" r:id="rId5"/>
    <p:sldId id="357" r:id="rId6"/>
    <p:sldId id="358" r:id="rId7"/>
    <p:sldId id="359" r:id="rId8"/>
    <p:sldId id="355" r:id="rId9"/>
    <p:sldId id="351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0B5BD-16F9-B47A-029A-A39BE6E1C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B7F2E6-C443-A824-9EFC-5145F4E6C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F8D9D7-35CC-AFFD-8B89-915406D44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359556-84EF-1BEA-2ACE-691A2ADB7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12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77D06-71C9-8216-15F9-91CE29AB6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9C626A6-0FE2-A47E-EBD3-4EDA02C1B4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D386B7F-E89A-7FEC-4D83-040EAD37C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627371-F44A-DF69-3DB9-3FCAEA783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56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A0C3A-8725-77B4-86D2-EFFEF045B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F9859A-ACAE-EF14-86E3-E9FC63B0D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86DDB38-F94A-8002-37F6-FEEF07E47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E79975-F138-AC18-FD8E-4BCF190EB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87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0708-9920-F647-884A-15011B05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DE8231-4AA7-8193-C34C-4A8DE92B8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3EC0EA-241F-47C4-4575-C07381CE2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00787A-57F1-5743-C767-362D2A03A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78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7430C-A9C0-80F1-D10F-39BA38C32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FC0BA9C-9928-528A-DFD9-807A97487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7C0FAC-7C60-B17C-9607-7D8446069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ACDABB-0040-07EC-241F-2F7650742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84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FACEA-CD47-FBDB-1086-92343133F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E99CEAA-57FB-4A98-A0A6-0BE396B6E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FF20DE9-46F2-0461-6006-19154F84A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773E62-253A-0344-F6D3-FABEFF78D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32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B7B89-7ABD-832F-1307-B8ABACE09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D7AA80-06AF-CC71-2429-141BDD619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25912D8-A8EF-51BB-6F3B-4C13415B4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F88308-56D7-6ED7-1CCC-B785DB5D6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803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FF3C2-15F0-F61F-81C3-28406CAD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DFEAF8-5107-B76D-D5C4-6FB726A0F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9BFB80-3333-B001-B358-30AE3CC20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820998-012A-0201-AF87-BBDD5197F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42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4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(2026.1.21.)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2026.1.21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374A3-D2A6-6DEE-824F-330BFBCB2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93B3F9F-C34E-0A15-F0ED-33DA64697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768470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탑승지추가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버튼이 없습니다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추가버튼 추가해주세요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baseline="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none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A18670-FBCB-EA9B-03A8-C163B334F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" y="917722"/>
            <a:ext cx="5126165" cy="27706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4DE9D-7CAA-B8E6-A7D4-E13076384B8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일반정보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9749D-895E-7110-B298-7D70E07B7AC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C0C0E-CE9A-4394-A306-3155CE8C4BF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05E23D8-8061-2906-5BD0-655F4313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7316272-0B9D-ACAE-1C8F-6BACF7EC4C50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660499" y="1532629"/>
            <a:ext cx="1801261" cy="12326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55A16A8-568F-D250-2CF2-B35FB72F868D}"/>
              </a:ext>
            </a:extLst>
          </p:cNvPr>
          <p:cNvSpPr/>
          <p:nvPr/>
        </p:nvSpPr>
        <p:spPr>
          <a:xfrm>
            <a:off x="3579763" y="2604634"/>
            <a:ext cx="1080736" cy="321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FF0000"/>
                </a:solidFill>
              </a:rPr>
              <a:t>탑승지추가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7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678D-BAAF-9F12-F240-CAAAE0C66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92E7B8E-27AB-F927-3FC7-4103BEE1B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1504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일반정보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메인영영등록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5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 모두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프론트메인과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연동이 안되고 있습니다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영역등록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- 4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개부분이 같이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연동되야합니다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숫자가 작을수록 앞으로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나와야함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마이너스도 포함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체크 앞에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&lt;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기획전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글자표기해주세요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1" name="그림 40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2BF7AE-33C2-25C0-82EF-5E8015CEA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56" y="2450505"/>
            <a:ext cx="7058025" cy="1495425"/>
          </a:xfrm>
          <a:prstGeom prst="rect">
            <a:avLst/>
          </a:prstGeom>
        </p:spPr>
      </p:pic>
      <p:pic>
        <p:nvPicPr>
          <p:cNvPr id="33" name="그림 32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23237A8-BF9A-89C4-6DB0-7DA1F9C5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868" y="4054969"/>
            <a:ext cx="4181515" cy="23605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그림 6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D669BE7-538F-D804-A029-80EA07C54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64" y="5266004"/>
            <a:ext cx="3682804" cy="1466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DF0762-9C29-522B-CFB3-A7B4F50C7D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일반정보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32FF9-EBA4-352C-11DC-E59CFE6B6079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4687E-4D32-8908-000A-8766068F4AE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A8E6026-152B-1408-F9AC-2AF7FF0D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EE67112-972C-B697-A982-ECB520A4E74A}"/>
              </a:ext>
            </a:extLst>
          </p:cNvPr>
          <p:cNvSpPr/>
          <p:nvPr/>
        </p:nvSpPr>
        <p:spPr>
          <a:xfrm>
            <a:off x="22446" y="5378369"/>
            <a:ext cx="2425838" cy="15222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2CB2766-AD29-C896-89A5-60802BE34102}"/>
              </a:ext>
            </a:extLst>
          </p:cNvPr>
          <p:cNvSpPr/>
          <p:nvPr/>
        </p:nvSpPr>
        <p:spPr>
          <a:xfrm>
            <a:off x="4778476" y="4542736"/>
            <a:ext cx="2232409" cy="322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39C747C6-65A7-8892-F79B-074A5EAA33F0}"/>
              </a:ext>
            </a:extLst>
          </p:cNvPr>
          <p:cNvCxnSpPr>
            <a:cxnSpLocks/>
          </p:cNvCxnSpPr>
          <p:nvPr/>
        </p:nvCxnSpPr>
        <p:spPr>
          <a:xfrm flipV="1">
            <a:off x="5559274" y="1564384"/>
            <a:ext cx="939992" cy="29783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D65ADD2-973B-B81B-3A6B-E0A086646596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448284" y="1623821"/>
            <a:ext cx="3932851" cy="383066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그림 9" descr="텍스트, 스크린샷, 그래픽 디자인, 겨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285A51-A684-5EC8-87E6-3EE7250A3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20" y="1017544"/>
            <a:ext cx="3128505" cy="298391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3B4A9D41-3E60-105F-B679-1ECEB855D37F}"/>
              </a:ext>
            </a:extLst>
          </p:cNvPr>
          <p:cNvSpPr/>
          <p:nvPr/>
        </p:nvSpPr>
        <p:spPr>
          <a:xfrm>
            <a:off x="283717" y="1965923"/>
            <a:ext cx="788000" cy="1337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C7E6250-5752-0015-120C-6000DE773E8F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071717" y="1513179"/>
            <a:ext cx="5378244" cy="11216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6166B64-A446-01C0-F4CA-6CB2603A33EC}"/>
              </a:ext>
            </a:extLst>
          </p:cNvPr>
          <p:cNvSpPr txBox="1"/>
          <p:nvPr/>
        </p:nvSpPr>
        <p:spPr>
          <a:xfrm>
            <a:off x="1943913" y="64480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기존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4EAD662-EEDB-675B-79EB-1D2A365B57D7}"/>
              </a:ext>
            </a:extLst>
          </p:cNvPr>
          <p:cNvSpPr/>
          <p:nvPr/>
        </p:nvSpPr>
        <p:spPr>
          <a:xfrm>
            <a:off x="6697270" y="3057143"/>
            <a:ext cx="5288254" cy="3971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D8B21AEC-1153-4E94-A2AB-DA5C48716C70}"/>
              </a:ext>
            </a:extLst>
          </p:cNvPr>
          <p:cNvCxnSpPr>
            <a:cxnSpLocks/>
          </p:cNvCxnSpPr>
          <p:nvPr/>
        </p:nvCxnSpPr>
        <p:spPr>
          <a:xfrm flipH="1">
            <a:off x="6697270" y="3468180"/>
            <a:ext cx="461487" cy="10745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3" name="그림 52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991B2FC-4C7E-6FEA-A549-82179CDC04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141" y="4222178"/>
            <a:ext cx="4938795" cy="2203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D2B1CDFF-ACAC-688A-F0E8-A4585A4180E0}"/>
              </a:ext>
            </a:extLst>
          </p:cNvPr>
          <p:cNvSpPr/>
          <p:nvPr/>
        </p:nvSpPr>
        <p:spPr>
          <a:xfrm>
            <a:off x="7935373" y="5323756"/>
            <a:ext cx="3943553" cy="957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AA2B9B24-E95B-FB01-E8A2-BB784F6F8D9E}"/>
              </a:ext>
            </a:extLst>
          </p:cNvPr>
          <p:cNvCxnSpPr>
            <a:cxnSpLocks/>
          </p:cNvCxnSpPr>
          <p:nvPr/>
        </p:nvCxnSpPr>
        <p:spPr>
          <a:xfrm flipH="1" flipV="1">
            <a:off x="8736389" y="3463172"/>
            <a:ext cx="335698" cy="1834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A55EDED-6419-5E3B-5A82-B124B016B792}"/>
              </a:ext>
            </a:extLst>
          </p:cNvPr>
          <p:cNvSpPr txBox="1"/>
          <p:nvPr/>
        </p:nvSpPr>
        <p:spPr>
          <a:xfrm>
            <a:off x="3642876" y="4493576"/>
            <a:ext cx="1162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저장하기해도</a:t>
            </a:r>
            <a:r>
              <a:rPr lang="en-US" altLang="ko-KR" sz="1200" b="1" dirty="0">
                <a:solidFill>
                  <a:srgbClr val="FF0000"/>
                </a:solidFill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</a:rPr>
              <a:t>체크가 계속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ko-KR" altLang="en-US" sz="1200" b="1" dirty="0">
                <a:solidFill>
                  <a:srgbClr val="FF0000"/>
                </a:solidFill>
              </a:rPr>
              <a:t>해제되고</a:t>
            </a:r>
            <a:r>
              <a:rPr lang="en-US" altLang="ko-KR" sz="1200" b="1" dirty="0">
                <a:solidFill>
                  <a:srgbClr val="FF0000"/>
                </a:solidFill>
              </a:rPr>
              <a:t>,</a:t>
            </a:r>
          </a:p>
          <a:p>
            <a:r>
              <a:rPr lang="ko-KR" altLang="en-US" sz="1200" b="1" dirty="0">
                <a:solidFill>
                  <a:srgbClr val="FF0000"/>
                </a:solidFill>
              </a:rPr>
              <a:t>프론트에 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ko-KR" altLang="en-US" sz="1200" b="1" dirty="0">
                <a:solidFill>
                  <a:srgbClr val="FF0000"/>
                </a:solidFill>
              </a:rPr>
              <a:t>반영이 안됩니다</a:t>
            </a:r>
            <a:r>
              <a:rPr lang="en-US" altLang="ko-KR" sz="1200" b="1" dirty="0">
                <a:solidFill>
                  <a:srgbClr val="FF0000"/>
                </a:solidFill>
              </a:rPr>
              <a:t>.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096424" y="2270793"/>
            <a:ext cx="1782502" cy="37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969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B5F2F-43BB-F1A4-CEE5-16408EF1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5360112-FA40-2512-6644-2024BFCBC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72934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일반정보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메인영영등록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5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 모두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프론트메인과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연동이 안되고 있습니다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영역등록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- 2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개부분이 같이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연동되야합니다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숫자가 작을수록 앞으로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나와야함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마이너스도 포함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체크 앞에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&lt;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추천여행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글자표기해주세요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그래픽 디자인, 온라인 광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EF004F-6B6A-9B40-B1DC-98023144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52" y="924695"/>
            <a:ext cx="4994797" cy="2709224"/>
          </a:xfrm>
          <a:prstGeom prst="rect">
            <a:avLst/>
          </a:prstGeom>
        </p:spPr>
      </p:pic>
      <p:pic>
        <p:nvPicPr>
          <p:cNvPr id="7" name="그림 6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C47FBD-EDBA-C030-2531-819E37B06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16" y="5096082"/>
            <a:ext cx="3106325" cy="1237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6D5F48-D809-D893-6443-2A74E82B6FE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일반정보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AA9FA-E822-EFF1-6FCF-F4B033962BF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8BDA7-CFBE-0D29-BB24-84BCE702E49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6D4990-A677-6DC4-0571-736CA814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E84F2AA-59D4-1348-A42E-C5CD06419183}"/>
              </a:ext>
            </a:extLst>
          </p:cNvPr>
          <p:cNvSpPr/>
          <p:nvPr/>
        </p:nvSpPr>
        <p:spPr>
          <a:xfrm>
            <a:off x="269075" y="5324593"/>
            <a:ext cx="2982650" cy="16720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19C7BDF-6870-979B-FE65-DE1DA1EC7FE5}"/>
              </a:ext>
            </a:extLst>
          </p:cNvPr>
          <p:cNvSpPr/>
          <p:nvPr/>
        </p:nvSpPr>
        <p:spPr>
          <a:xfrm>
            <a:off x="177316" y="1819564"/>
            <a:ext cx="894101" cy="969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239BBB-FB57-F026-EDC8-E9DF22298BCA}"/>
              </a:ext>
            </a:extLst>
          </p:cNvPr>
          <p:cNvSpPr txBox="1"/>
          <p:nvPr/>
        </p:nvSpPr>
        <p:spPr>
          <a:xfrm>
            <a:off x="2030165" y="60484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기존</a:t>
            </a:r>
          </a:p>
        </p:txBody>
      </p:sp>
      <p:pic>
        <p:nvPicPr>
          <p:cNvPr id="56" name="그림 55" descr="텍스트, 스크린샷, 디스플레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79EEEA-BC9F-7F30-F8AB-6D8B9F24F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38" y="3653989"/>
            <a:ext cx="5359244" cy="30443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C7543C37-7BFF-9942-487A-220DA5196468}"/>
              </a:ext>
            </a:extLst>
          </p:cNvPr>
          <p:cNvSpPr/>
          <p:nvPr/>
        </p:nvSpPr>
        <p:spPr>
          <a:xfrm>
            <a:off x="6567230" y="4526301"/>
            <a:ext cx="3314191" cy="322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92190078-0726-541F-06A1-D0EBF07A5422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903550" y="2146563"/>
            <a:ext cx="5663680" cy="2540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E83F29C7-51C6-4376-10F8-734597D44C36}"/>
              </a:ext>
            </a:extLst>
          </p:cNvPr>
          <p:cNvSpPr/>
          <p:nvPr/>
        </p:nvSpPr>
        <p:spPr>
          <a:xfrm>
            <a:off x="9075174" y="4992911"/>
            <a:ext cx="1651820" cy="838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C0D6DE56-2C65-8444-4581-840C2D9F8BBC}"/>
              </a:ext>
            </a:extLst>
          </p:cNvPr>
          <p:cNvSpPr/>
          <p:nvPr/>
        </p:nvSpPr>
        <p:spPr>
          <a:xfrm>
            <a:off x="1100258" y="1322640"/>
            <a:ext cx="4413180" cy="411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7543E40A-41A2-E1F4-6616-858032B9FB9A}"/>
              </a:ext>
            </a:extLst>
          </p:cNvPr>
          <p:cNvCxnSpPr>
            <a:cxnSpLocks/>
          </p:cNvCxnSpPr>
          <p:nvPr/>
        </p:nvCxnSpPr>
        <p:spPr>
          <a:xfrm flipH="1" flipV="1">
            <a:off x="5513438" y="1733974"/>
            <a:ext cx="5213556" cy="32589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9981431" y="3100989"/>
            <a:ext cx="1782502" cy="37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0027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4ED50-3F9F-5475-83D9-B14DB431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편지, 포유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4AA95D-5531-AA38-8D88-4DE25CA08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22" y="1311943"/>
            <a:ext cx="6657236" cy="3258937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88D9DC2-E225-3609-29A0-CAF17F0DD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77781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일반정보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메인영영등록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5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 모두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프론트메인과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연동이 안되고 있습니다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영역등록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- 2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개부분이 같이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연동되야합니다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숫자가 작을수록 앞으로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나와야함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마이너스도 포함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체크 앞에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&lt;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제주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섬여행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글자표기해주세요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2" name="그림 11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825516B-332C-4B81-22FA-369029875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155" y="4129352"/>
            <a:ext cx="4181515" cy="23605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그림 6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F3AEC6D-6F01-6019-5679-0C6D88820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16" y="5096082"/>
            <a:ext cx="3106325" cy="1237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A4272-CE8C-4763-A483-9C4D7CC66A7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일반정보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41C7D-AB9A-57B3-C856-E05147905FF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5DCDC-D222-F897-76C3-8D09BB88A45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659806E-8E95-4CF8-A94C-5B4A0790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3F92447-4E61-5CA1-EC23-ECB19CE4F58C}"/>
              </a:ext>
            </a:extLst>
          </p:cNvPr>
          <p:cNvSpPr/>
          <p:nvPr/>
        </p:nvSpPr>
        <p:spPr>
          <a:xfrm>
            <a:off x="269075" y="5522932"/>
            <a:ext cx="2982650" cy="16720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F70A0CE-9FF5-C4B5-E7B2-4FD7AA247D03}"/>
              </a:ext>
            </a:extLst>
          </p:cNvPr>
          <p:cNvSpPr/>
          <p:nvPr/>
        </p:nvSpPr>
        <p:spPr>
          <a:xfrm>
            <a:off x="177316" y="1819564"/>
            <a:ext cx="894101" cy="16094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47F429-ADBA-1F26-9F2F-571D6B5D735C}"/>
              </a:ext>
            </a:extLst>
          </p:cNvPr>
          <p:cNvSpPr txBox="1"/>
          <p:nvPr/>
        </p:nvSpPr>
        <p:spPr>
          <a:xfrm>
            <a:off x="2030165" y="60484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기존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267A08F-8187-2058-A871-1BC88CFCDAC7}"/>
              </a:ext>
            </a:extLst>
          </p:cNvPr>
          <p:cNvSpPr/>
          <p:nvPr/>
        </p:nvSpPr>
        <p:spPr>
          <a:xfrm>
            <a:off x="6349674" y="5200680"/>
            <a:ext cx="3020468" cy="322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7D5CC7A-4BD5-B73E-F390-35F6C2F61356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853860" y="3445995"/>
            <a:ext cx="5495814" cy="1915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0096424" y="2270793"/>
            <a:ext cx="1782502" cy="37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4075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3341D-5759-3C21-BDE7-A96F7676A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5F56E5A-DFD0-7561-C844-6339A01CA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11" y="1074786"/>
            <a:ext cx="5040455" cy="2822975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4ACE0AF-A9DF-26D1-2E76-99BF5D4A6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97355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일반정보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메인영영등록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5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 모두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프론트메인과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연동이 안되고 있습니다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영역등록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- 2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개부분이 같이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연동되야합니다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숫자가 작을수록 앞으로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나와야함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마이너스도 포함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체크 앞에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&lt;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베스트여행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글자표기해주세요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2" name="그림 11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572CE0-C4A4-4028-F114-456688F64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155" y="4129352"/>
            <a:ext cx="4181515" cy="23605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그림 6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804922A-D298-1F31-A003-E9AE4927A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16" y="5096082"/>
            <a:ext cx="3106325" cy="1237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6AD28-5C64-E763-E037-BF488145B34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일반정보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0FC5A-2614-FEAF-7742-EE040F91E1B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87120-F69B-E0BC-96F9-78E024F4E20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60E898-B7F3-7C12-37B6-FAF002DE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69E3226-73FE-FE7D-FCC6-AB5CB3309709}"/>
              </a:ext>
            </a:extLst>
          </p:cNvPr>
          <p:cNvSpPr/>
          <p:nvPr/>
        </p:nvSpPr>
        <p:spPr>
          <a:xfrm>
            <a:off x="269075" y="5690081"/>
            <a:ext cx="2982650" cy="16720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EF9E9CD-6708-245F-1D06-BF3F5808C4CE}"/>
              </a:ext>
            </a:extLst>
          </p:cNvPr>
          <p:cNvSpPr/>
          <p:nvPr/>
        </p:nvSpPr>
        <p:spPr>
          <a:xfrm>
            <a:off x="101610" y="1718826"/>
            <a:ext cx="894101" cy="16094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D46680-7C80-F19F-B9A2-D0540615B9DB}"/>
              </a:ext>
            </a:extLst>
          </p:cNvPr>
          <p:cNvSpPr txBox="1"/>
          <p:nvPr/>
        </p:nvSpPr>
        <p:spPr>
          <a:xfrm>
            <a:off x="2030165" y="60484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기존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A6F492D-E6CF-8F95-3DC4-EB3E0DCA7A58}"/>
              </a:ext>
            </a:extLst>
          </p:cNvPr>
          <p:cNvSpPr/>
          <p:nvPr/>
        </p:nvSpPr>
        <p:spPr>
          <a:xfrm>
            <a:off x="6310279" y="5476550"/>
            <a:ext cx="3020468" cy="285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689B3CB-4A4D-22B3-BD24-99DEEA2632B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904568" y="3472620"/>
            <a:ext cx="5405711" cy="21465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9982200" y="2892230"/>
            <a:ext cx="1782502" cy="37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2665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9B37A-8211-2B93-3BD7-FABFC793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9C02A7-35A2-F9B5-4653-5EA0B7CB4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6" y="1006079"/>
            <a:ext cx="3856202" cy="2947770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4E5FAD3-CF17-CC56-0CEB-433AFEF77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71894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일반정보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메인영영등록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5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 모두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프론트메인과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연동이 안되고 있습니다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지자체 상품 등록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- 2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개부분이 같이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연동되야합니다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숫자가 작을수록 앞으로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나와야함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마이너스도 포함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체크 앞에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&lt;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5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지역별대표상품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글자표기해주세요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지역을 입력하고 수정하는 곳이 어디인가요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?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확인 좀 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8214CD1-1EF5-6A05-2673-73EA342E0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16" y="5096082"/>
            <a:ext cx="3106325" cy="1237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0AA52-EA9A-17E7-F3C4-5089ACE6798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일반정보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DE74B-3B5B-92D6-FC9E-C99F8D700976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05DD0-1654-F385-B1BA-EABB3202071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757E33-80C0-33B9-43FC-B59E2773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8B8F4D8-BF5F-451A-E4E4-F28B41F64C8B}"/>
              </a:ext>
            </a:extLst>
          </p:cNvPr>
          <p:cNvSpPr/>
          <p:nvPr/>
        </p:nvSpPr>
        <p:spPr>
          <a:xfrm>
            <a:off x="269075" y="5837561"/>
            <a:ext cx="2982650" cy="16720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6616CBC-FC8A-87B5-FAD6-7A91F2C4C7D6}"/>
              </a:ext>
            </a:extLst>
          </p:cNvPr>
          <p:cNvSpPr/>
          <p:nvPr/>
        </p:nvSpPr>
        <p:spPr>
          <a:xfrm>
            <a:off x="2630145" y="1657161"/>
            <a:ext cx="1465040" cy="461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728217-11B6-FF19-3286-48F61D8A8D66}"/>
              </a:ext>
            </a:extLst>
          </p:cNvPr>
          <p:cNvSpPr txBox="1"/>
          <p:nvPr/>
        </p:nvSpPr>
        <p:spPr>
          <a:xfrm>
            <a:off x="2030165" y="60484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기존</a:t>
            </a:r>
          </a:p>
        </p:txBody>
      </p:sp>
      <p:pic>
        <p:nvPicPr>
          <p:cNvPr id="11" name="그림 10" descr="스크린샷, 텍스트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68CBAC-88DB-98F2-AE1F-D67426FFC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517" y="4406593"/>
            <a:ext cx="7652550" cy="2025675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0D5A6EBB-942C-1303-9F76-BB2EE343772F}"/>
              </a:ext>
            </a:extLst>
          </p:cNvPr>
          <p:cNvSpPr/>
          <p:nvPr/>
        </p:nvSpPr>
        <p:spPr>
          <a:xfrm>
            <a:off x="4463944" y="5361692"/>
            <a:ext cx="3020468" cy="285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85780E6-DEDF-6EDF-01AE-44B9FC630C3F}"/>
              </a:ext>
            </a:extLst>
          </p:cNvPr>
          <p:cNvCxnSpPr>
            <a:cxnSpLocks/>
          </p:cNvCxnSpPr>
          <p:nvPr/>
        </p:nvCxnSpPr>
        <p:spPr>
          <a:xfrm flipH="1" flipV="1">
            <a:off x="3736629" y="2138508"/>
            <a:ext cx="992687" cy="32231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8E034F0-A95F-3BEF-E4A7-E09AAF072D61}"/>
              </a:ext>
            </a:extLst>
          </p:cNvPr>
          <p:cNvSpPr/>
          <p:nvPr/>
        </p:nvSpPr>
        <p:spPr>
          <a:xfrm>
            <a:off x="207184" y="1523401"/>
            <a:ext cx="992351" cy="2654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22AE57E-D3FB-2112-5162-6FFA1D14636D}"/>
              </a:ext>
            </a:extLst>
          </p:cNvPr>
          <p:cNvSpPr/>
          <p:nvPr/>
        </p:nvSpPr>
        <p:spPr>
          <a:xfrm>
            <a:off x="8396888" y="4316362"/>
            <a:ext cx="2897179" cy="884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07117043-5E8C-1614-3518-2CF09DBFEB08}"/>
              </a:ext>
            </a:extLst>
          </p:cNvPr>
          <p:cNvCxnSpPr>
            <a:cxnSpLocks/>
          </p:cNvCxnSpPr>
          <p:nvPr/>
        </p:nvCxnSpPr>
        <p:spPr>
          <a:xfrm flipH="1" flipV="1">
            <a:off x="1199535" y="3647768"/>
            <a:ext cx="7197353" cy="1047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0AC0237-412C-501E-74E1-230A86158374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8760542" y="3303639"/>
            <a:ext cx="1084936" cy="10127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9955370" y="3572910"/>
            <a:ext cx="1782502" cy="37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3851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AF750-D850-8D1E-8039-6ECA97A36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텍스트, 스크린샷, 소프트웨어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2AD855-C9F0-F51A-809F-EC41511F5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" y="900413"/>
            <a:ext cx="4417634" cy="3262326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790946E-0215-8D62-8040-B569A4AE3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02"/>
              </p:ext>
            </p:extLst>
          </p:nvPr>
        </p:nvGraphicFramePr>
        <p:xfrm>
          <a:off x="6310279" y="926280"/>
          <a:ext cx="5790657" cy="498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2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상품관리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행사등록관리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특정날짜체크해서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상태변경 버튼 누르고, 상태를 변경하면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페이지달력에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날짜별 정보가 갑자기 다 안보입니다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출발일등록버튼 누르면 팝업창안에 삭제는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안되어있고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변경상태까지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남아는있네요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..)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89CD55-E94A-3BAA-1DB0-2D09882F32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행사등록관리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10786-489F-AFD9-6DAD-662018469A4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행사등록관리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0174A-DD5B-92C2-F77E-C7A8E9299B0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EF14E23-3709-CD65-CECE-3494B54F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CBF21B9F-548D-4B93-5CF8-543B609E1D67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114364" y="1533832"/>
            <a:ext cx="3394591" cy="21392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6B4A56B-C49F-5B6C-4795-C3672F447A99}"/>
              </a:ext>
            </a:extLst>
          </p:cNvPr>
          <p:cNvSpPr/>
          <p:nvPr/>
        </p:nvSpPr>
        <p:spPr>
          <a:xfrm>
            <a:off x="2316532" y="3215376"/>
            <a:ext cx="797832" cy="915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20" name="그림 19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61B64A8-27AB-0423-4977-E8AEC58D3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346" y="2531576"/>
            <a:ext cx="5790657" cy="26171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178080B-BBCD-4B2B-768B-EBB2889B0E01}"/>
              </a:ext>
            </a:extLst>
          </p:cNvPr>
          <p:cNvCxnSpPr>
            <a:cxnSpLocks/>
          </p:cNvCxnSpPr>
          <p:nvPr/>
        </p:nvCxnSpPr>
        <p:spPr>
          <a:xfrm>
            <a:off x="10698804" y="1936955"/>
            <a:ext cx="0" cy="10717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2" name="그림 31" descr="텍스트, 스크린샷, 번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6C7CA57-AD3D-71C1-6A13-1D4DB2AF2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97" y="4276060"/>
            <a:ext cx="5663381" cy="24779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C41F4587-CD6A-0ED8-A65B-E3CE4FC3265A}"/>
              </a:ext>
            </a:extLst>
          </p:cNvPr>
          <p:cNvSpPr/>
          <p:nvPr/>
        </p:nvSpPr>
        <p:spPr>
          <a:xfrm>
            <a:off x="777422" y="5663380"/>
            <a:ext cx="3588101" cy="560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EE2CA25-7306-7D19-A4B2-C8463805C1BF}"/>
              </a:ext>
            </a:extLst>
          </p:cNvPr>
          <p:cNvCxnSpPr>
            <a:cxnSpLocks/>
          </p:cNvCxnSpPr>
          <p:nvPr/>
        </p:nvCxnSpPr>
        <p:spPr>
          <a:xfrm flipV="1">
            <a:off x="3531761" y="2202426"/>
            <a:ext cx="4412704" cy="3460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9982200" y="5293063"/>
            <a:ext cx="1782502" cy="37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1770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5DB86-8ED8-2C22-3A89-4423D80D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메뉴, 음식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B932E0A-AF54-F81B-3E69-502A395C7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69" y="926280"/>
            <a:ext cx="2302771" cy="41321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4B7F71A-2BE2-4718-F347-CA3F4328B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81217"/>
              </p:ext>
            </p:extLst>
          </p:nvPr>
        </p:nvGraphicFramePr>
        <p:xfrm>
          <a:off x="6310279" y="926280"/>
          <a:ext cx="5790657" cy="529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05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9107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연동이 안됩니다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확인해주세요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수정되었었는데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다시 안됩니다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7433DA-3834-CEF6-69E6-822E89D2613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</a:rPr>
              <a:t>프론트홈페이지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모바일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A4EA4-60A9-DF4F-F7FE-4B44349051B9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모바일 </a:t>
            </a:r>
            <a:r>
              <a:rPr lang="ko-KR" altLang="en-US" sz="1200" b="1" dirty="0" err="1"/>
              <a:t>프론트홈페이지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지역여행하단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개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B0B671-D89E-14C0-8AFD-57ABF81B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413DF7A-72DA-5379-CE0F-01000C9E3415}"/>
              </a:ext>
            </a:extLst>
          </p:cNvPr>
          <p:cNvSpPr/>
          <p:nvPr/>
        </p:nvSpPr>
        <p:spPr>
          <a:xfrm>
            <a:off x="1620679" y="2471496"/>
            <a:ext cx="1338831" cy="1648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25E4022-7493-86C2-840B-652D9D331594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959510" y="1651819"/>
            <a:ext cx="3490451" cy="16437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그림 10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89F037-84FB-BEA1-A40F-BB993A91D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322" y="3412536"/>
            <a:ext cx="6095999" cy="32635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F3AFEF31-4769-13F2-A7F1-74A5F6064386}"/>
              </a:ext>
            </a:extLst>
          </p:cNvPr>
          <p:cNvSpPr/>
          <p:nvPr/>
        </p:nvSpPr>
        <p:spPr>
          <a:xfrm>
            <a:off x="5640863" y="5279923"/>
            <a:ext cx="4338879" cy="501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11DF9CF-71FD-63D4-60CD-DE6537AA6258}"/>
              </a:ext>
            </a:extLst>
          </p:cNvPr>
          <p:cNvCxnSpPr>
            <a:cxnSpLocks/>
          </p:cNvCxnSpPr>
          <p:nvPr/>
        </p:nvCxnSpPr>
        <p:spPr>
          <a:xfrm flipH="1" flipV="1">
            <a:off x="6602361" y="1804219"/>
            <a:ext cx="673510" cy="3475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12B399-61A0-E121-142F-9524803E3BF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2026.1.21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9354149" y="1863711"/>
            <a:ext cx="1782502" cy="37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4523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456</Words>
  <Application>Microsoft Office PowerPoint</Application>
  <PresentationFormat>와이드스크린</PresentationFormat>
  <Paragraphs>106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60</cp:revision>
  <dcterms:created xsi:type="dcterms:W3CDTF">2025-11-14T06:29:01Z</dcterms:created>
  <dcterms:modified xsi:type="dcterms:W3CDTF">2026-01-21T11:37:51Z</dcterms:modified>
</cp:coreProperties>
</file>