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86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0571-5FEC-DF99-A0F0-19F9E7CB1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BE77EFC-EBC6-B582-4DE9-FB23F8DC2F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7E2D165-9003-CE7F-FFA3-06DC6276DB36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7CD0D-398E-5D1E-5CE7-9D9BB9D52A58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66BC-222E-4B84-C125-2B3ADCAE106C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4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(2025.01.21.)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FA69755-E1B8-3D88-558C-51AC8469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9A70CD4-224B-E70C-8928-166516B3FA7E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9FD44C9-C699-6BA9-FCD2-C7FE7A0811A7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FC8D16D-B62A-529E-1FE6-68F52691FB7D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E78E871-F99F-9975-CDA1-90F9BB4FAF2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A273E2E-842A-B23D-94B3-95405A804B2D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4E013F6-B9CD-DB9F-3002-B057FBE67DFD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737BB9-A186-F92E-F278-2222C9C3E581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6FFEE-378A-E1CF-2D68-815601151F84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1F8526-48D5-5D57-6677-FD460D9F4516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60D9C-23FD-07FE-DEB2-0753BC3012A0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4352A-C240-1B65-9221-2C43F57C5719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1F081-0E5E-D681-63D2-83A33581CE3F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C25644-A58E-52DF-0E35-395770C383F7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73011D-E190-2B64-9E23-6DAF5EB2C1B0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5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A5BF6-7587-5A92-ABBC-17023CB83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A9C8A5-59E3-E0AD-95FB-709293B9BAE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 예약</a:t>
            </a:r>
            <a:r>
              <a:rPr lang="en-US" altLang="ko-KR" sz="1200" b="1" dirty="0"/>
              <a:t>_PC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CAA68E-F728-F649-F0C4-A7DB5494562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3C2C869-8B07-60E5-E5E8-6E5BC8BE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C13F069-5CFF-C82A-06C2-E4FDDDBBC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3368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요금구분에서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명을 선택하고 좌석선택을 눌렸는데 인원수는 최소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 이상이여야 한다고 멘트가 뜹니다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확인해주세요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13A1E26-7067-36A2-6271-1C625DB936EF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8A494574-0ADD-986C-0EBF-4FCBD79D24F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소프트웨어, 디스플레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43130E1-320E-8E15-0276-058DEF820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702051"/>
            <a:ext cx="5488521" cy="3969076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233DCAA6-08D3-92EB-628A-A964DAD55BC8}"/>
              </a:ext>
            </a:extLst>
          </p:cNvPr>
          <p:cNvCxnSpPr/>
          <p:nvPr/>
        </p:nvCxnSpPr>
        <p:spPr>
          <a:xfrm flipV="1">
            <a:off x="4155541" y="1638677"/>
            <a:ext cx="2037029" cy="470780"/>
          </a:xfrm>
          <a:prstGeom prst="straightConnector1">
            <a:avLst/>
          </a:prstGeom>
          <a:ln w="28575"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2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8203E-478C-AB57-BCEA-CD32B3E80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84EBD-9E8D-F7AE-7CC4-C141599FEC5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F06A7-1AD6-CE58-42F4-B0FF587A3F7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F99D7B2-F937-24E6-2465-D55CC7CF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F4CA901-F281-73F7-D209-4A8589A65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7115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예약추가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했을때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결재여부 등록하기를 한 후에 예약확정으로 변경이 되어야 하는데 변경이 되지 않습니다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기존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로망스투어의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아주 옛날 데이터로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확인했을때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완료한다고 해서 모두 예약확정되지 않는 것을 확인했습니다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물론 데이터 다시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원복했습니다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예약상태는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그대로이고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결제내역만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추가됩니다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또한 소스도 기존 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로망스투어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200" b="1" baseline="0" dirty="0" err="1" smtClean="0">
                          <a:solidFill>
                            <a:srgbClr val="0070C0"/>
                          </a:solidFill>
                        </a:rPr>
                        <a:t>erp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의 소스를 그대로 가져와서</a:t>
                      </a:r>
                      <a:endParaRPr lang="en-US" altLang="ko-KR" sz="12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baseline="0" dirty="0" err="1" smtClean="0">
                          <a:solidFill>
                            <a:srgbClr val="0070C0"/>
                          </a:solidFill>
                        </a:rPr>
                        <a:t>Php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버전에 의한 문제만 처리합니다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EFA3993-131C-BCBA-A8B8-9569FEB458D8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05530A7-549C-6A57-58DB-1FC72D6C52EA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F1A3D6F-67F6-D492-6E7E-8EE28BD83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2" y="1021945"/>
            <a:ext cx="5790657" cy="2175709"/>
          </a:xfrm>
          <a:prstGeom prst="rect">
            <a:avLst/>
          </a:prstGeom>
        </p:spPr>
      </p:pic>
      <p:pic>
        <p:nvPicPr>
          <p:cNvPr id="8" name="그림 7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5931032-E2E5-D4FC-F580-725C65E58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3" y="3362639"/>
            <a:ext cx="5874326" cy="3358836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3230B4B-B93F-8C14-E296-56F35B005E2F}"/>
              </a:ext>
            </a:extLst>
          </p:cNvPr>
          <p:cNvCxnSpPr>
            <a:cxnSpLocks/>
          </p:cNvCxnSpPr>
          <p:nvPr/>
        </p:nvCxnSpPr>
        <p:spPr>
          <a:xfrm flipV="1">
            <a:off x="4508626" y="1638677"/>
            <a:ext cx="1683944" cy="1723962"/>
          </a:xfrm>
          <a:prstGeom prst="straightConnector1">
            <a:avLst/>
          </a:prstGeom>
          <a:ln w="28575"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8AE77E86-A451-C278-8D91-B513F5FBE5EE}"/>
              </a:ext>
            </a:extLst>
          </p:cNvPr>
          <p:cNvCxnSpPr>
            <a:cxnSpLocks/>
          </p:cNvCxnSpPr>
          <p:nvPr/>
        </p:nvCxnSpPr>
        <p:spPr>
          <a:xfrm flipV="1">
            <a:off x="4789283" y="1791077"/>
            <a:ext cx="1555687" cy="4365279"/>
          </a:xfrm>
          <a:prstGeom prst="straightConnector1">
            <a:avLst/>
          </a:prstGeom>
          <a:ln w="28575"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59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F4BB4-48BF-296F-4065-BC449766F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2B03F0-C7A5-1E24-B1E1-C2A01E70103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18962-4ED2-D5F5-ECEE-53C9966270C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9405C5E-ADF9-AB1D-F443-C612A4A9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A62389B-AA8B-1047-84BB-9B6E08CB4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37023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예약추가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했을때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이미 좌석에 배정되어 있는데 중복으로 좌석이 배정됩니다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저번에 고친 부분입니다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아까 말씀드린 부분입니다</a:t>
                      </a:r>
                      <a:r>
                        <a:rPr lang="en-US" altLang="ko-KR" sz="1200" b="1" dirty="0" smtClean="0">
                          <a:solidFill>
                            <a:srgbClr val="EE000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D1A6132-CD78-29C8-978A-A04428B83BE0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571AB1E-C5A2-D311-5541-B071E0BB2E5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887F5CC-DBBD-EB50-B78E-BB73B5881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021945"/>
            <a:ext cx="5589001" cy="1612613"/>
          </a:xfrm>
          <a:prstGeom prst="rect">
            <a:avLst/>
          </a:prstGeom>
        </p:spPr>
      </p:pic>
      <p:pic>
        <p:nvPicPr>
          <p:cNvPr id="11" name="그림 1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7655908-657A-F9FA-6137-C7FA39D31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2867035"/>
            <a:ext cx="5589001" cy="1976570"/>
          </a:xfrm>
          <a:prstGeom prst="rect">
            <a:avLst/>
          </a:prstGeom>
        </p:spPr>
      </p:pic>
      <p:pic>
        <p:nvPicPr>
          <p:cNvPr id="19" name="그림 18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F63A995-2A67-A457-720E-BC129FE9F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07" y="4843605"/>
            <a:ext cx="5379930" cy="1877870"/>
          </a:xfrm>
          <a:prstGeom prst="rect">
            <a:avLst/>
          </a:prstGeom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213B3B2-5505-3889-22E2-6E590627CD11}"/>
              </a:ext>
            </a:extLst>
          </p:cNvPr>
          <p:cNvCxnSpPr>
            <a:cxnSpLocks/>
          </p:cNvCxnSpPr>
          <p:nvPr/>
        </p:nvCxnSpPr>
        <p:spPr>
          <a:xfrm flipV="1">
            <a:off x="1348966" y="1638677"/>
            <a:ext cx="4843604" cy="2743200"/>
          </a:xfrm>
          <a:prstGeom prst="straightConnector1">
            <a:avLst/>
          </a:prstGeom>
          <a:ln w="28575"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1017FE28-EFC5-BD1C-8306-75D5E90D5053}"/>
              </a:ext>
            </a:extLst>
          </p:cNvPr>
          <p:cNvCxnSpPr>
            <a:cxnSpLocks/>
          </p:cNvCxnSpPr>
          <p:nvPr/>
        </p:nvCxnSpPr>
        <p:spPr>
          <a:xfrm flipV="1">
            <a:off x="1176950" y="1883121"/>
            <a:ext cx="4843604" cy="3766241"/>
          </a:xfrm>
          <a:prstGeom prst="straightConnector1">
            <a:avLst/>
          </a:prstGeom>
          <a:ln w="28575"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9640614" y="2377710"/>
            <a:ext cx="1349942" cy="38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3639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F51C1-1B4E-C3CD-808B-27A1A0E57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AE1214-D349-C1FB-6686-D11176B78E9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39653-F954-FDAE-F11A-FA4EE5FABBF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53E0561-DBAA-C840-2AD4-155C0D23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CC3A2D4-220D-4B3C-2A4D-E155582D9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19350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예약추가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했을때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1/31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예약하고 출발일 수정을 클릭한 후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1/24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로 변경을 하였는데 첫번째 오류창이 뜨고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뒤로가기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했더니 출발일 수정이 변경되어 있습니다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근데 예약정보 저장을                                            누르지 않았는데 날짜가 변경됩니다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저번에 고친 부분입니다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아까 말씀드린 부분입니다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25DFD48-37FD-598B-5188-7E151376E28E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EB24968-4CE5-2A06-48C4-EC6A48F3B7E8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61BC5EC-AF27-7B63-08CE-65EFC700E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24" y="1098002"/>
            <a:ext cx="5606928" cy="2740348"/>
          </a:xfrm>
          <a:prstGeom prst="rect">
            <a:avLst/>
          </a:prstGeom>
        </p:spPr>
      </p:pic>
      <p:pic>
        <p:nvPicPr>
          <p:cNvPr id="8" name="그림 7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3DEFC16-CABB-4108-45C6-96DF97450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4" y="4282289"/>
            <a:ext cx="5486398" cy="2439186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EC5FD9C2-D518-453A-7F26-0D9D58508CFB}"/>
              </a:ext>
            </a:extLst>
          </p:cNvPr>
          <p:cNvCxnSpPr>
            <a:cxnSpLocks/>
          </p:cNvCxnSpPr>
          <p:nvPr/>
        </p:nvCxnSpPr>
        <p:spPr>
          <a:xfrm flipV="1">
            <a:off x="1846907" y="1638677"/>
            <a:ext cx="4345663" cy="3892990"/>
          </a:xfrm>
          <a:prstGeom prst="straightConnector1">
            <a:avLst/>
          </a:prstGeom>
          <a:ln w="28575"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텍스트, 폰트, 로고, 플래시 메모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CAA1E7-3B06-E0F3-79EA-70BB0AD7F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670" y="2002532"/>
            <a:ext cx="2143125" cy="67627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0133845" y="2704068"/>
            <a:ext cx="1349942" cy="38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3395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50AD0-0EFA-7300-8210-5E36F1980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17F299-8088-03A6-F8C1-A43C51AF9BA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E22DA-FDB4-2292-2315-C82829A94AE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E48F70D-E9B4-C192-077B-46CB1C75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917BD84-2597-1F97-93AF-C8D8CEEA6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62516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예약추가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했을때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1/24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예약한 상품에서 요금정보 변경을 눌렀는데 원래 기존에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명예약하였던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표시가 나타나지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명으로 변경을 해보았는데 오류가 남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저번에 고친 부분입니다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아까 말씀드린 부분입니다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464951B-9BCD-E909-576E-FDB6F55AE60D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05766D87-AE03-74EA-A42B-BA10FA0CB11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1" name="그림 10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DA3CCE-FDC2-747D-E445-D8444BCA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4" y="1093206"/>
            <a:ext cx="5633730" cy="4671588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D7D177B8-00FE-0B62-B3CB-9FEC8B80EC9C}"/>
              </a:ext>
            </a:extLst>
          </p:cNvPr>
          <p:cNvCxnSpPr>
            <a:cxnSpLocks/>
          </p:cNvCxnSpPr>
          <p:nvPr/>
        </p:nvCxnSpPr>
        <p:spPr>
          <a:xfrm flipV="1">
            <a:off x="4119327" y="1638677"/>
            <a:ext cx="2073243" cy="363855"/>
          </a:xfrm>
          <a:prstGeom prst="straightConnector1">
            <a:avLst/>
          </a:prstGeom>
          <a:ln w="28575"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6C33DE8E-823B-6029-3D59-481841CEC0BF}"/>
              </a:ext>
            </a:extLst>
          </p:cNvPr>
          <p:cNvCxnSpPr>
            <a:cxnSpLocks/>
          </p:cNvCxnSpPr>
          <p:nvPr/>
        </p:nvCxnSpPr>
        <p:spPr>
          <a:xfrm flipV="1">
            <a:off x="5196689" y="1801640"/>
            <a:ext cx="899311" cy="1312752"/>
          </a:xfrm>
          <a:prstGeom prst="straightConnector1">
            <a:avLst/>
          </a:prstGeom>
          <a:ln w="28575"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21" descr="텍스트, 폰트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3A11150-A419-D8B7-487B-936EF6E01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43" y="4978447"/>
            <a:ext cx="5741131" cy="1743028"/>
          </a:xfrm>
          <a:prstGeom prst="rect">
            <a:avLst/>
          </a:prstGeom>
        </p:spPr>
      </p:pic>
      <p:pic>
        <p:nvPicPr>
          <p:cNvPr id="24" name="그림 23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4F054F0-DFD1-B0D3-071B-B6241FB0A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926" y="2634231"/>
            <a:ext cx="5507525" cy="213647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0324194" y="4339700"/>
            <a:ext cx="1349942" cy="38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8133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BA77B-7CC9-CA6A-717B-F366FAD6B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70D8FD-6800-309A-6927-A2ADDE9E80B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67D2A1-FAB9-1438-961C-B9556D61528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160C49D-6B64-278E-32EE-35A9C275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A0B6736-6E5B-A4A4-63D2-BFBBDA1D3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68635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예약추가 </a:t>
                      </a:r>
                      <a:r>
                        <a:rPr lang="ko-KR" altLang="en-US" sz="14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했을때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1/24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날짜가 등록되어 있는데 나타나지 않음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C127449-CCA9-D9CB-F0BC-C9B6AC367065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B7A59297-B0E3-055F-034A-40F0B61E079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3" name="그림 2" descr="스크린샷 2026-01-21 163827.png">
            <a:extLst>
              <a:ext uri="{FF2B5EF4-FFF2-40B4-BE49-F238E27FC236}">
                <a16:creationId xmlns:a16="http://schemas.microsoft.com/office/drawing/2014/main" id="{AB95C8DC-6401-D28E-EBE9-16C789089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704109"/>
            <a:ext cx="5190700" cy="3886742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6599AE06-EFFF-418D-EC64-FA315DE145BF}"/>
              </a:ext>
            </a:extLst>
          </p:cNvPr>
          <p:cNvCxnSpPr>
            <a:cxnSpLocks/>
          </p:cNvCxnSpPr>
          <p:nvPr/>
        </p:nvCxnSpPr>
        <p:spPr>
          <a:xfrm flipV="1">
            <a:off x="3087232" y="1638677"/>
            <a:ext cx="3105338" cy="2661719"/>
          </a:xfrm>
          <a:prstGeom prst="straightConnector1">
            <a:avLst/>
          </a:prstGeom>
          <a:ln w="28575"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19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1AFD1-559C-7852-7BB1-BBAC9FE28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A89EF9-8122-CB32-C578-088DE6304D8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프론트페이지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아이폰버전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196605-205A-57D6-79A0-5633B85F525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3413B03-D57D-23B9-B552-E85E9957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6085151-9A21-3E11-2631-0DB014656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11658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홈페이지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와 동일하게 좌석 및 예약하기 누른 후 로그인 페이지가 나오게 변경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해주세요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6E2C708-ACDB-D12A-47F7-7D7C8471D3C2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8DD7EF51-55D7-2564-ACD6-27BA2BC132B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6450791-DF9E-B4AC-B922-E493F7626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2" y="1113575"/>
            <a:ext cx="2321111" cy="5032027"/>
          </a:xfrm>
          <a:prstGeom prst="rect">
            <a:avLst/>
          </a:prstGeom>
        </p:spPr>
      </p:pic>
      <p:pic>
        <p:nvPicPr>
          <p:cNvPr id="10" name="그림 9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9BB93F3-4845-3A40-8304-C4A7742A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748" y="1113575"/>
            <a:ext cx="2837133" cy="50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8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4EDD1-5E60-6884-3386-3E6D2C2AD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10C1B1-EAA0-95F9-7677-2EEF07BB753D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프론트페이지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아이폰버전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65200-841F-09F8-F9AA-7ED3301E834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ACFCF6A-FBF8-E263-B287-D0156989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156ED13-34E4-3913-8675-11AB5DED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5058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서울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테스트용 상품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260121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1/31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선택했을때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이미 좌석이 많이 배정되어 있는데 하나도 지정이 되어 있지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좌석도 클릭이 되지 않습니다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A8C072A-0F0A-21FB-B503-5783A260142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6DC8E5B7-2577-6675-E312-E2C8AC1A12D7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6209A8F-01EF-4C0F-69AB-68F5B58F6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113" y="1021945"/>
            <a:ext cx="2377323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5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335</Words>
  <Application>Microsoft Office PowerPoint</Application>
  <PresentationFormat>와이드스크린</PresentationFormat>
  <Paragraphs>80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118</cp:revision>
  <dcterms:created xsi:type="dcterms:W3CDTF">2025-11-14T06:29:01Z</dcterms:created>
  <dcterms:modified xsi:type="dcterms:W3CDTF">2026-01-21T12:40:10Z</dcterms:modified>
</cp:coreProperties>
</file>