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6" r:id="rId2"/>
    <p:sldId id="352" r:id="rId3"/>
    <p:sldId id="354" r:id="rId4"/>
    <p:sldId id="356" r:id="rId5"/>
    <p:sldId id="357" r:id="rId6"/>
    <p:sldId id="358" r:id="rId7"/>
    <p:sldId id="359" r:id="rId8"/>
    <p:sldId id="355" r:id="rId9"/>
    <p:sldId id="363" r:id="rId10"/>
    <p:sldId id="351" r:id="rId11"/>
    <p:sldId id="364" r:id="rId12"/>
    <p:sldId id="365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0B5BD-16F9-B47A-029A-A39BE6E1C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B7F2E6-C443-A824-9EFC-5145F4E6C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F8D9D7-35CC-AFFD-8B89-915406D44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E359556-84EF-1BEA-2ACE-691A2ADB7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125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0708-9920-F647-884A-15011B05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DE8231-4AA7-8193-C34C-4A8DE92B8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3EC0EA-241F-47C4-4575-C07381CE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0787A-57F1-5743-C767-362D2A03A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78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3C2-15F0-F61F-81C3-28406CAD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DFEAF8-5107-B76D-D5C4-6FB726A0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9BFB80-3333-B001-B358-30AE3CC20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820998-012A-0201-AF87-BBDD5197F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2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77D06-71C9-8216-15F9-91CE29AB6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9C626A6-0FE2-A47E-EBD3-4EDA02C1B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D386B7F-E89A-7FEC-4D83-040EAD37C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627371-F44A-DF69-3DB9-3FCAEA783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5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0C3A-8725-77B4-86D2-EFFEF045B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1F9859A-ACAE-EF14-86E3-E9FC63B0D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6DDB38-F94A-8002-37F6-FEEF07E47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E79975-F138-AC18-FD8E-4BCF190EB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87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0708-9920-F647-884A-15011B05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DE8231-4AA7-8193-C34C-4A8DE92B8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3EC0EA-241F-47C4-4575-C07381CE2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0787A-57F1-5743-C767-362D2A03A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78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7430C-A9C0-80F1-D10F-39BA38C32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C0BA9C-9928-528A-DFD9-807A97487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7C0FAC-7C60-B17C-9607-7D8446069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ACDABB-0040-07EC-241F-2F7650742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8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FACEA-CD47-FBDB-1086-92343133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99CEAA-57FB-4A98-A0A6-0BE396B6E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F20DE9-46F2-0461-6006-19154F84A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773E62-253A-0344-F6D3-FABEFF78D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32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B7B89-7ABD-832F-1307-B8ABACE09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D7AA80-06AF-CC71-2429-141BDD619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5912D8-A8EF-51BB-6F3B-4C13415B4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F88308-56D7-6ED7-1CCC-B785DB5D6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803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86A61-B0DA-E042-D422-57D35E529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E9CE19-3FDE-4832-98A3-0BD565EAB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87F756-4F67-C290-13F4-C41D5500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037E5E-EF54-428C-65FE-C12617526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51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3C2-15F0-F61F-81C3-28406CAD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DFEAF8-5107-B76D-D5C4-6FB726A0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9BFB80-3333-B001-B358-30AE3CC20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820998-012A-0201-AF87-BBDD5197F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2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(2026.1.22.)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2026.1.22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DB86-8ED8-2C22-3A89-4423D80D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B0B671-D89E-14C0-8AFD-57ABF81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4B9C9-57D5-5BCD-4E99-A1CE77DC5FD9}"/>
              </a:ext>
            </a:extLst>
          </p:cNvPr>
          <p:cNvSpPr txBox="1"/>
          <p:nvPr/>
        </p:nvSpPr>
        <p:spPr>
          <a:xfrm>
            <a:off x="1964089" y="1561672"/>
            <a:ext cx="8424101" cy="3202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7200" b="1" dirty="0">
                <a:solidFill>
                  <a:srgbClr val="00B0F0"/>
                </a:solidFill>
              </a:rPr>
              <a:t>기존 수정되었는데</a:t>
            </a:r>
            <a:r>
              <a:rPr lang="en-US" altLang="ko-KR" sz="7200" b="1" dirty="0">
                <a:solidFill>
                  <a:srgbClr val="00B0F0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7200" b="1" dirty="0">
                <a:solidFill>
                  <a:srgbClr val="00B0F0"/>
                </a:solidFill>
              </a:rPr>
              <a:t>다시 안되는 건</a:t>
            </a:r>
            <a:r>
              <a:rPr lang="en-US" altLang="ko-KR" sz="7200" b="1" dirty="0">
                <a:solidFill>
                  <a:srgbClr val="00B0F0"/>
                </a:solidFill>
              </a:rPr>
              <a:t> </a:t>
            </a:r>
            <a:endParaRPr lang="ko-KR" alt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3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ED50-3F9F-5475-83D9-B14DB431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편지, 포유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4AA95D-5531-AA38-8D88-4DE25CA0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22" y="1311943"/>
            <a:ext cx="6657236" cy="325893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88D9DC2-E225-3609-29A0-CAF17F0D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75321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일반정보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메인영영등록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모두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프론트메인과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연동이 안되고 있습니다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영역등록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개부분이 같이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연동되야합니다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숫자가 작을수록 앞으로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나와야함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마이너스도 포함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체크 앞에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&lt;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메인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제주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섬여행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글자표기해주세요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-50 </a:t>
                      </a:r>
                      <a:r>
                        <a:rPr lang="ko-KR" altLang="en-US" sz="18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이 </a:t>
                      </a:r>
                      <a:r>
                        <a:rPr lang="en-US" altLang="ko-KR" sz="18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-1 </a:t>
                      </a:r>
                      <a:r>
                        <a:rPr lang="ko-KR" altLang="en-US" sz="18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보다 앞에 나와야 합니다</a:t>
                      </a:r>
                      <a:r>
                        <a:rPr lang="en-US" altLang="ko-KR" sz="18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8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기존방식</a:t>
                      </a:r>
                      <a:r>
                        <a:rPr lang="en-US" altLang="ko-KR" sz="1800" b="1" u="none" dirty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en-US" altLang="ko-KR" sz="1800" b="1" u="none" dirty="0" smtClean="0">
                          <a:solidFill>
                            <a:srgbClr val="00B0F0"/>
                          </a:solidFill>
                          <a:sym typeface="Wingdings" panose="05000000000000000000" pitchFamily="2" charset="2"/>
                        </a:rPr>
                        <a:t>1.22</a:t>
                      </a: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8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r>
                        <a:rPr lang="en-US" altLang="ko-KR" sz="18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(260123)</a:t>
                      </a:r>
                      <a:endParaRPr lang="en-US" altLang="ko-KR" sz="18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825516B-332C-4B81-22FA-369029875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155" y="4129352"/>
            <a:ext cx="4181515" cy="23605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3AEC6D-6F01-6019-5679-0C6D88820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16" y="5096082"/>
            <a:ext cx="3106325" cy="1237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A4272-CE8C-4763-A483-9C4D7CC66A7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41C7D-AB9A-57B3-C856-E05147905F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5DCDC-D222-F897-76C3-8D09BB88A45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659806E-8E95-4CF8-A94C-5B4A0790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3F92447-4E61-5CA1-EC23-ECB19CE4F58C}"/>
              </a:ext>
            </a:extLst>
          </p:cNvPr>
          <p:cNvSpPr/>
          <p:nvPr/>
        </p:nvSpPr>
        <p:spPr>
          <a:xfrm>
            <a:off x="269075" y="5522932"/>
            <a:ext cx="2982650" cy="16720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F70A0CE-9FF5-C4B5-E7B2-4FD7AA247D03}"/>
              </a:ext>
            </a:extLst>
          </p:cNvPr>
          <p:cNvSpPr/>
          <p:nvPr/>
        </p:nvSpPr>
        <p:spPr>
          <a:xfrm>
            <a:off x="177316" y="1819564"/>
            <a:ext cx="894101" cy="1609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47F429-ADBA-1F26-9F2F-571D6B5D735C}"/>
              </a:ext>
            </a:extLst>
          </p:cNvPr>
          <p:cNvSpPr txBox="1"/>
          <p:nvPr/>
        </p:nvSpPr>
        <p:spPr>
          <a:xfrm>
            <a:off x="2030165" y="6048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67A08F-8187-2058-A871-1BC88CFCDAC7}"/>
              </a:ext>
            </a:extLst>
          </p:cNvPr>
          <p:cNvSpPr/>
          <p:nvPr/>
        </p:nvSpPr>
        <p:spPr>
          <a:xfrm>
            <a:off x="6349674" y="5200680"/>
            <a:ext cx="3020468" cy="322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7D5CC7A-4BD5-B73E-F390-35F6C2F61356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853860" y="3445995"/>
            <a:ext cx="5495814" cy="1915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0096424" y="2270793"/>
            <a:ext cx="1782502" cy="37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B27BFF-D766-54C1-1FD0-ABF0FB317B05}"/>
              </a:ext>
            </a:extLst>
          </p:cNvPr>
          <p:cNvSpPr/>
          <p:nvPr/>
        </p:nvSpPr>
        <p:spPr>
          <a:xfrm>
            <a:off x="6294607" y="4564225"/>
            <a:ext cx="1092210" cy="162081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ㅋ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89504C7-EAE8-49AA-3FDB-ADCE6230DC63}"/>
              </a:ext>
            </a:extLst>
          </p:cNvPr>
          <p:cNvCxnSpPr>
            <a:cxnSpLocks/>
          </p:cNvCxnSpPr>
          <p:nvPr/>
        </p:nvCxnSpPr>
        <p:spPr>
          <a:xfrm flipV="1">
            <a:off x="7376845" y="3572404"/>
            <a:ext cx="616449" cy="99847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1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DB86-8ED8-2C22-3A89-4423D80D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온라인 광고, 웹 페이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000DA20-3324-773A-2D00-9506125E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13" y="1062110"/>
            <a:ext cx="2657250" cy="4295082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4B7F71A-2BE2-4718-F347-CA3F4328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35761"/>
              </p:ext>
            </p:extLst>
          </p:nvPr>
        </p:nvGraphicFramePr>
        <p:xfrm>
          <a:off x="6310279" y="926280"/>
          <a:ext cx="5790657" cy="529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05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9107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모두보기 버튼 클릭하면 오류자막 뜹니다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7433DA-3834-CEF6-69E6-822E89D2613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</a:rPr>
              <a:t>프론트홈페이지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모바일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A4EA4-60A9-DF4F-F7FE-4B44349051B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모바일 </a:t>
            </a:r>
            <a:r>
              <a:rPr lang="ko-KR" altLang="en-US" sz="1200" b="1" dirty="0" err="1"/>
              <a:t>프론트홈페이지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 err="1"/>
              <a:t>모바일메인배너</a:t>
            </a:r>
            <a:r>
              <a:rPr lang="ko-KR" alt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A38DC-7435-79F6-A312-A604729A662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2025.1.16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B0B671-D89E-14C0-8AFD-57ABF81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413DF7A-72DA-5379-CE0F-01000C9E3415}"/>
              </a:ext>
            </a:extLst>
          </p:cNvPr>
          <p:cNvSpPr/>
          <p:nvPr/>
        </p:nvSpPr>
        <p:spPr>
          <a:xfrm>
            <a:off x="1918733" y="4350865"/>
            <a:ext cx="1192215" cy="520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25E4022-7493-86C2-840B-652D9D331594}"/>
              </a:ext>
            </a:extLst>
          </p:cNvPr>
          <p:cNvCxnSpPr>
            <a:cxnSpLocks/>
          </p:cNvCxnSpPr>
          <p:nvPr/>
        </p:nvCxnSpPr>
        <p:spPr>
          <a:xfrm flipV="1">
            <a:off x="3110948" y="1987866"/>
            <a:ext cx="3379304" cy="2362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3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74A3-D2A6-6DEE-824F-330BFBCB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393748-6DFA-B5AB-1E86-9C1E29E95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" y="926280"/>
            <a:ext cx="5383337" cy="40726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93B3F9F-C34E-0A15-F0ED-33DA6469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54788"/>
              </p:ext>
            </p:extLst>
          </p:nvPr>
        </p:nvGraphicFramePr>
        <p:xfrm>
          <a:off x="6299291" y="90392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상품관리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대메뉴안에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첫번째서브메뉴의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상품관리를 누르게 되면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계속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상품관리서브메뉴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한 개만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나온채로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나오고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새창뜨기해도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상품관리  하나만 나온 채로  계속 뜹니다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로그아웃후 재로그인해도 계속 메뉴한개만 나옴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유선으로 설명하였습니다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F4DE9D-7CAA-B8E6-A7D4-E13076384B8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서브 상품관리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9749D-895E-7110-B298-7D70E07B7AC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서브 상품관리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C0C0E-CE9A-4394-A306-3155CE8C4BF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05E23D8-8061-2906-5BD0-655F4313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7316272-0B9D-ACAE-1C8F-6BACF7EC4C50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280863" y="1525065"/>
            <a:ext cx="41199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55A16A8-568F-D250-2CF2-B35FB72F868D}"/>
              </a:ext>
            </a:extLst>
          </p:cNvPr>
          <p:cNvSpPr/>
          <p:nvPr/>
        </p:nvSpPr>
        <p:spPr>
          <a:xfrm>
            <a:off x="1037690" y="1364416"/>
            <a:ext cx="1243173" cy="321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A20367C-9412-E128-46BE-6BAE00C6FA0A}"/>
              </a:ext>
            </a:extLst>
          </p:cNvPr>
          <p:cNvSpPr/>
          <p:nvPr/>
        </p:nvSpPr>
        <p:spPr>
          <a:xfrm>
            <a:off x="934949" y="962794"/>
            <a:ext cx="1345914" cy="321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678D-BAAF-9F12-F240-CAAAE0C6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773C7F-2D05-AE75-6221-F550B361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8" y="968513"/>
            <a:ext cx="6161634" cy="3147501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92E7B8E-27AB-F927-3FC7-4103BEE1B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85823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21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일자가 있는데도 버스좌석관리에서 출발일자가 보이지 않습니다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마감이나 지나간 것도 보여야 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달력에 입력된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날짜들요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en-US" altLang="ko-KR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FDF0762-9C29-522B-CFB3-A7B4F50C7D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  <a:r>
              <a:rPr lang="en-US" altLang="ko-KR" b="1" dirty="0">
                <a:solidFill>
                  <a:schemeClr val="bg1"/>
                </a:solidFill>
              </a:rPr>
              <a:t>,</a:t>
            </a:r>
            <a:r>
              <a:rPr lang="ko-KR" altLang="en-US" b="1" dirty="0">
                <a:solidFill>
                  <a:schemeClr val="bg1"/>
                </a:solidFill>
              </a:rPr>
              <a:t> 버스좌석관리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2FF9-EBA4-352C-11DC-E59CFE6B607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4687E-4D32-8908-000A-8766068F4AE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A8E6026-152B-1408-F9AC-2AF7FF0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B4A9D41-3E60-105F-B679-1ECEB855D37F}"/>
              </a:ext>
            </a:extLst>
          </p:cNvPr>
          <p:cNvSpPr/>
          <p:nvPr/>
        </p:nvSpPr>
        <p:spPr>
          <a:xfrm>
            <a:off x="3959654" y="3267183"/>
            <a:ext cx="1239070" cy="626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C7E6250-5752-0015-120C-6000DE773E8F}"/>
              </a:ext>
            </a:extLst>
          </p:cNvPr>
          <p:cNvCxnSpPr>
            <a:cxnSpLocks/>
          </p:cNvCxnSpPr>
          <p:nvPr/>
        </p:nvCxnSpPr>
        <p:spPr>
          <a:xfrm flipV="1">
            <a:off x="5198724" y="1571946"/>
            <a:ext cx="1239070" cy="1686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6166B64-A446-01C0-F4CA-6CB2603A33EC}"/>
              </a:ext>
            </a:extLst>
          </p:cNvPr>
          <p:cNvSpPr txBox="1"/>
          <p:nvPr/>
        </p:nvSpPr>
        <p:spPr>
          <a:xfrm>
            <a:off x="1943913" y="64480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</a:t>
            </a:r>
          </a:p>
        </p:txBody>
      </p:sp>
      <p:pic>
        <p:nvPicPr>
          <p:cNvPr id="25" name="그림 2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59DC02-626B-A5B2-196F-68B97B1ED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90" y="4243854"/>
            <a:ext cx="4840504" cy="2434307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F2CB2766-AD29-C896-89A5-60802BE34102}"/>
              </a:ext>
            </a:extLst>
          </p:cNvPr>
          <p:cNvSpPr/>
          <p:nvPr/>
        </p:nvSpPr>
        <p:spPr>
          <a:xfrm>
            <a:off x="7500135" y="5568593"/>
            <a:ext cx="2506894" cy="267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400" dirty="0">
                <a:solidFill>
                  <a:srgbClr val="FF0000"/>
                </a:solidFill>
              </a:rPr>
              <a:t>21</a:t>
            </a:r>
            <a:r>
              <a:rPr lang="ko-KR" altLang="en-US" sz="1400" dirty="0">
                <a:solidFill>
                  <a:srgbClr val="FF0000"/>
                </a:solidFill>
              </a:rPr>
              <a:t>일자가 누락</a:t>
            </a:r>
          </a:p>
        </p:txBody>
      </p:sp>
    </p:spTree>
    <p:extLst>
      <p:ext uri="{BB962C8B-B14F-4D97-AF65-F5344CB8AC3E}">
        <p14:creationId xmlns:p14="http://schemas.microsoft.com/office/powerpoint/2010/main" val="39969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B5F2F-43BB-F1A4-CEE5-16408EF1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5360112-FA40-2512-6644-2024BFCBC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60712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고객관리에서 예약추가버튼이 작동되지 않습니다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8412D5-032A-0845-1293-64A18CA6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8" y="2304473"/>
            <a:ext cx="10726994" cy="3300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D5F48-D809-D893-6443-2A74E82B6FE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AA9FA-E822-EFF1-6FCF-F4B033962BF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고객관리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6D4990-A677-6DC4-0571-736CA814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C0D6DE56-2C65-8444-4581-840C2D9F8BBC}"/>
              </a:ext>
            </a:extLst>
          </p:cNvPr>
          <p:cNvSpPr/>
          <p:nvPr/>
        </p:nvSpPr>
        <p:spPr>
          <a:xfrm>
            <a:off x="10140593" y="4549541"/>
            <a:ext cx="718444" cy="587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7543E40A-41A2-E1F4-6616-858032B9FB9A}"/>
              </a:ext>
            </a:extLst>
          </p:cNvPr>
          <p:cNvCxnSpPr>
            <a:cxnSpLocks/>
          </p:cNvCxnSpPr>
          <p:nvPr/>
        </p:nvCxnSpPr>
        <p:spPr>
          <a:xfrm flipH="1" flipV="1">
            <a:off x="8157681" y="1654139"/>
            <a:ext cx="1982912" cy="28954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BD9823-9D37-40F6-58E2-0DDE8A6E9B0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02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ED50-3F9F-5475-83D9-B14DB431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D4D073-195B-482E-175F-7A5D181AE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6" y="1140238"/>
            <a:ext cx="5595313" cy="4024378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88D9DC2-E225-3609-29A0-CAF17F0D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18240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주문한 그 당시의 가격이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예약정보가 나와야 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수정전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가격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- 15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만원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14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만원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13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만원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…)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예약코드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202601221220467537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설명하였습니다</a:t>
                      </a: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요금정보의 인원과 명단정보리스트업이 맞지 않습니다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en-US" altLang="ko-KR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CA4272-CE8C-4763-A483-9C4D7CC66A7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41C7D-AB9A-57B3-C856-E05147905F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659806E-8E95-4CF8-A94C-5B4A0790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F70A0CE-9FF5-C4B5-E7B2-4FD7AA247D03}"/>
              </a:ext>
            </a:extLst>
          </p:cNvPr>
          <p:cNvSpPr/>
          <p:nvPr/>
        </p:nvSpPr>
        <p:spPr>
          <a:xfrm>
            <a:off x="406809" y="4080705"/>
            <a:ext cx="5399500" cy="891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267A08F-8187-2058-A871-1BC88CFCDAC7}"/>
              </a:ext>
            </a:extLst>
          </p:cNvPr>
          <p:cNvSpPr/>
          <p:nvPr/>
        </p:nvSpPr>
        <p:spPr>
          <a:xfrm>
            <a:off x="4530903" y="1418118"/>
            <a:ext cx="585627" cy="891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7D5CC7A-4BD5-B73E-F390-35F6C2F61356}"/>
              </a:ext>
            </a:extLst>
          </p:cNvPr>
          <p:cNvCxnSpPr>
            <a:cxnSpLocks/>
          </p:cNvCxnSpPr>
          <p:nvPr/>
        </p:nvCxnSpPr>
        <p:spPr>
          <a:xfrm flipV="1">
            <a:off x="5806309" y="2465798"/>
            <a:ext cx="717781" cy="16149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8F1805-97A1-0F2F-6C83-CA44559AE6E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B49D90A-B634-C900-15BE-E68148ECE5A7}"/>
              </a:ext>
            </a:extLst>
          </p:cNvPr>
          <p:cNvCxnSpPr>
            <a:cxnSpLocks/>
          </p:cNvCxnSpPr>
          <p:nvPr/>
        </p:nvCxnSpPr>
        <p:spPr>
          <a:xfrm flipV="1">
            <a:off x="5116530" y="1500027"/>
            <a:ext cx="1267753" cy="169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520D92E-5D04-E765-8BFE-7C03808FB931}"/>
              </a:ext>
            </a:extLst>
          </p:cNvPr>
          <p:cNvSpPr/>
          <p:nvPr/>
        </p:nvSpPr>
        <p:spPr>
          <a:xfrm>
            <a:off x="5247274" y="2013054"/>
            <a:ext cx="373226" cy="322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3C8BBF9-B912-4310-9BBA-EE6FE86F934F}"/>
              </a:ext>
            </a:extLst>
          </p:cNvPr>
          <p:cNvCxnSpPr>
            <a:cxnSpLocks/>
          </p:cNvCxnSpPr>
          <p:nvPr/>
        </p:nvCxnSpPr>
        <p:spPr>
          <a:xfrm>
            <a:off x="5620500" y="2167847"/>
            <a:ext cx="903590" cy="1280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5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3341D-5759-3C21-BDE7-A96F7676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72595E-07C5-69E6-825D-E76EAC95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5" y="2296352"/>
            <a:ext cx="7043534" cy="30358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6AD28-5C64-E763-E037-BF488145B34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0FC5A-2614-FEAF-7742-EE040F91E1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60E898-B7F3-7C12-37B6-FAF002DE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89B3CB-4A4D-22B3-BD24-99DEEA2632BB}"/>
              </a:ext>
            </a:extLst>
          </p:cNvPr>
          <p:cNvCxnSpPr>
            <a:cxnSpLocks/>
          </p:cNvCxnSpPr>
          <p:nvPr/>
        </p:nvCxnSpPr>
        <p:spPr>
          <a:xfrm flipV="1">
            <a:off x="4048018" y="1525808"/>
            <a:ext cx="2455524" cy="2635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00761E-59D6-B90B-063E-BC201B9FDEF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A6F492D-E6CF-8F95-3DC4-EB3E0DCA7A58}"/>
              </a:ext>
            </a:extLst>
          </p:cNvPr>
          <p:cNvSpPr/>
          <p:nvPr/>
        </p:nvSpPr>
        <p:spPr>
          <a:xfrm>
            <a:off x="3669820" y="4161458"/>
            <a:ext cx="799438" cy="872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4ACE0AF-A9DF-26D1-2E76-99BF5D4A6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66763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번호가 똑같은데도 가입이 됩니다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숫자만입력하라해서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숫자만입력했는데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기존있는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번호인데도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가입이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되어버립니다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대표계정도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개가 되어버리네요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고객정보 </a:t>
                      </a:r>
                      <a:r>
                        <a:rPr lang="ko-KR" altLang="en-US" sz="1200" b="1" u="none" dirty="0" err="1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통합관련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내용 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200" b="1" u="none" baseline="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설명했습니다</a:t>
                      </a:r>
                      <a:r>
                        <a:rPr lang="en-US" altLang="ko-KR" sz="1200" b="1" u="none" baseline="0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.)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6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B37A-8211-2B93-3BD7-FABFC793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E5FAD3-CF17-CC56-0CEB-433AFEF7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98521"/>
              </p:ext>
            </p:extLst>
          </p:nvPr>
        </p:nvGraphicFramePr>
        <p:xfrm>
          <a:off x="6310279" y="926280"/>
          <a:ext cx="5790657" cy="497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14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결제가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무통장입금인데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신용카드로 표기되거나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빈칸으로 되어집니다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결제가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입금안되었는데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결제완료로 나옵니다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재확인 요망</a:t>
                      </a:r>
                      <a:endParaRPr lang="en-US" altLang="ko-KR" sz="1200" b="1" u="none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96C890-AD6E-5C10-BC0F-8FDA2251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1800"/>
            <a:ext cx="7311953" cy="3350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0AA52-EA9A-17E7-F3C4-5089ACE679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일반정보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DE74B-3B5B-92D6-FC9E-C99F8D700976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A757E33-80C0-33B9-43FC-B59E2773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D5A6EBB-942C-1303-9F76-BB2EE343772F}"/>
              </a:ext>
            </a:extLst>
          </p:cNvPr>
          <p:cNvSpPr/>
          <p:nvPr/>
        </p:nvSpPr>
        <p:spPr>
          <a:xfrm>
            <a:off x="989096" y="5428620"/>
            <a:ext cx="532200" cy="28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85780E6-DEDF-6EDF-01AE-44B9FC630C3F}"/>
              </a:ext>
            </a:extLst>
          </p:cNvPr>
          <p:cNvCxnSpPr>
            <a:cxnSpLocks/>
          </p:cNvCxnSpPr>
          <p:nvPr/>
        </p:nvCxnSpPr>
        <p:spPr>
          <a:xfrm flipV="1">
            <a:off x="1406719" y="1561672"/>
            <a:ext cx="5098365" cy="38669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22AE57E-D3FB-2112-5162-6FFA1D14636D}"/>
              </a:ext>
            </a:extLst>
          </p:cNvPr>
          <p:cNvSpPr/>
          <p:nvPr/>
        </p:nvSpPr>
        <p:spPr>
          <a:xfrm>
            <a:off x="989097" y="5765918"/>
            <a:ext cx="532200" cy="216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0AC0237-412C-501E-74E1-230A86158374}"/>
              </a:ext>
            </a:extLst>
          </p:cNvPr>
          <p:cNvCxnSpPr>
            <a:cxnSpLocks/>
          </p:cNvCxnSpPr>
          <p:nvPr/>
        </p:nvCxnSpPr>
        <p:spPr>
          <a:xfrm flipV="1">
            <a:off x="1542565" y="1962364"/>
            <a:ext cx="7176107" cy="38869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DBB7CB-06A0-67F8-27AC-08296589F74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4F571C0-E015-1F6E-E970-B4AA50612245}"/>
              </a:ext>
            </a:extLst>
          </p:cNvPr>
          <p:cNvSpPr/>
          <p:nvPr/>
        </p:nvSpPr>
        <p:spPr>
          <a:xfrm>
            <a:off x="1010365" y="5982731"/>
            <a:ext cx="532200" cy="285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851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F750-D850-8D1E-8039-6ECA97A3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9DB1DA-5143-B98A-0A9F-A04BFF7B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1" y="2530862"/>
            <a:ext cx="7670368" cy="3199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9CD55-E94A-3BAA-1DB0-2D09882F32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상품관리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>
                <a:solidFill>
                  <a:schemeClr val="bg1"/>
                </a:solidFill>
              </a:rPr>
              <a:t>행사등록관리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10786-489F-AFD9-6DAD-662018469A4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행사등록관리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EF14E23-3709-CD65-CECE-3494B54F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BF21B9F-548D-4B93-5CF8-543B609E1D67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678147" y="1592494"/>
            <a:ext cx="2872325" cy="2748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6B4A56B-C49F-5B6C-4795-C3672F447A99}"/>
              </a:ext>
            </a:extLst>
          </p:cNvPr>
          <p:cNvSpPr/>
          <p:nvPr/>
        </p:nvSpPr>
        <p:spPr>
          <a:xfrm>
            <a:off x="1493194" y="4109663"/>
            <a:ext cx="2184953" cy="462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41F4587-CD6A-0ED8-A65B-E3CE4FC3265A}"/>
              </a:ext>
            </a:extLst>
          </p:cNvPr>
          <p:cNvSpPr/>
          <p:nvPr/>
        </p:nvSpPr>
        <p:spPr>
          <a:xfrm>
            <a:off x="6456665" y="3767557"/>
            <a:ext cx="1125663" cy="424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EE2CA25-7306-7D19-A4B2-C8463805C1BF}"/>
              </a:ext>
            </a:extLst>
          </p:cNvPr>
          <p:cNvCxnSpPr>
            <a:cxnSpLocks/>
          </p:cNvCxnSpPr>
          <p:nvPr/>
        </p:nvCxnSpPr>
        <p:spPr>
          <a:xfrm flipV="1">
            <a:off x="7417942" y="2463535"/>
            <a:ext cx="164386" cy="1304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B3DAFF-C4B6-98DE-5363-633B99C4327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90946E-0215-8D62-8040-B569A4AE3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09242"/>
              </p:ext>
            </p:extLst>
          </p:nvPr>
        </p:nvGraphicFramePr>
        <p:xfrm>
          <a:off x="6310279" y="926280"/>
          <a:ext cx="5790657" cy="498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2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결제안했는데도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결제완료로 계속 체크되어 있습니다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</a:t>
                      </a:r>
                      <a:r>
                        <a:rPr lang="ko-KR" altLang="en-US" sz="1200" b="1" u="sng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실결제상태에 따라 바뀌게 </a:t>
                      </a: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해주세요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b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재확인 요망</a:t>
                      </a:r>
                      <a:endParaRPr lang="en-US" altLang="ko-KR" sz="1200" b="1" u="none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DB</a:t>
                      </a: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미납액부분도 맞는지 확인해주세요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70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4659A-562C-D691-7AB7-39C11547B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2CC761-EA0C-C069-AA43-7C5B6057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72" y="978613"/>
            <a:ext cx="4354852" cy="344740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AFAFED2-7C3A-A29E-8E68-A206D082C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36209"/>
              </p:ext>
            </p:extLst>
          </p:nvPr>
        </p:nvGraphicFramePr>
        <p:xfrm>
          <a:off x="6310279" y="926280"/>
          <a:ext cx="5790657" cy="498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2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56248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잘못된 상품명이 나옵니다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가이드지정하면 에러자막이 뜹니다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이름클릭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가이드 변경이 안됩니다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-</a:t>
                      </a:r>
                      <a:r>
                        <a:rPr lang="en-US" altLang="ko-KR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처리완료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2B13D9-E762-8B42-543E-74C8F63B3D1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–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r>
              <a:rPr lang="ko-KR" altLang="en-US" b="1" dirty="0" err="1">
                <a:solidFill>
                  <a:schemeClr val="bg1"/>
                </a:solidFill>
              </a:rPr>
              <a:t>출발일자별예약현황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DE48B-BF3A-DEFD-17D8-B68E5DDA6DF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가이드지정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D07C1D5-8857-ECA6-77DF-34B7000D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208BD07-1019-D80D-8AE7-BBEE9F96819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994096" y="1561672"/>
            <a:ext cx="2556376" cy="394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1D43380-A446-01BB-78EE-DB1C66627D39}"/>
              </a:ext>
            </a:extLst>
          </p:cNvPr>
          <p:cNvSpPr/>
          <p:nvPr/>
        </p:nvSpPr>
        <p:spPr>
          <a:xfrm>
            <a:off x="1288672" y="1725247"/>
            <a:ext cx="2705424" cy="462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B56BF-D6B3-1122-5EE1-492F0041CDB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2026.1.22</a:t>
            </a:r>
            <a:endParaRPr lang="ko-KR" altLang="en-US" sz="1200" dirty="0"/>
          </a:p>
        </p:txBody>
      </p:sp>
      <p:pic>
        <p:nvPicPr>
          <p:cNvPr id="12" name="그림 11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8F55C7-F0B1-B74A-49EC-3B753710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88" y="4716026"/>
            <a:ext cx="10986767" cy="1561931"/>
          </a:xfrm>
          <a:prstGeom prst="rect">
            <a:avLst/>
          </a:prstGeom>
        </p:spPr>
      </p:pic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5FB8C90D-6595-9FE4-95D7-B4935DFA121C}"/>
              </a:ext>
            </a:extLst>
          </p:cNvPr>
          <p:cNvCxnSpPr>
            <a:cxnSpLocks/>
          </p:cNvCxnSpPr>
          <p:nvPr/>
        </p:nvCxnSpPr>
        <p:spPr>
          <a:xfrm flipH="1" flipV="1">
            <a:off x="7767263" y="2187584"/>
            <a:ext cx="1345915" cy="3443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9EFAC0-C645-E086-FCB5-2F11717CB80A}"/>
              </a:ext>
            </a:extLst>
          </p:cNvPr>
          <p:cNvSpPr/>
          <p:nvPr/>
        </p:nvSpPr>
        <p:spPr>
          <a:xfrm>
            <a:off x="8838465" y="5631394"/>
            <a:ext cx="654856" cy="462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6101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467</Words>
  <Application>Microsoft Office PowerPoint</Application>
  <PresentationFormat>와이드스크린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64</cp:revision>
  <dcterms:created xsi:type="dcterms:W3CDTF">2025-11-14T06:29:01Z</dcterms:created>
  <dcterms:modified xsi:type="dcterms:W3CDTF">2026-01-23T05:22:23Z</dcterms:modified>
</cp:coreProperties>
</file>