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46" r:id="rId2"/>
    <p:sldId id="393" r:id="rId3"/>
    <p:sldId id="385" r:id="rId4"/>
    <p:sldId id="382" r:id="rId5"/>
    <p:sldId id="384" r:id="rId6"/>
    <p:sldId id="391" r:id="rId7"/>
    <p:sldId id="392" r:id="rId8"/>
    <p:sldId id="387" r:id="rId9"/>
    <p:sldId id="389" r:id="rId10"/>
    <p:sldId id="388" r:id="rId11"/>
    <p:sldId id="394" r:id="rId12"/>
    <p:sldId id="395" r:id="rId13"/>
    <p:sldId id="406" r:id="rId14"/>
    <p:sldId id="396" r:id="rId15"/>
    <p:sldId id="397" r:id="rId16"/>
    <p:sldId id="398" r:id="rId17"/>
    <p:sldId id="399" r:id="rId18"/>
    <p:sldId id="400" r:id="rId19"/>
    <p:sldId id="403" r:id="rId20"/>
    <p:sldId id="401" r:id="rId21"/>
    <p:sldId id="405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7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70A2BE-6FF2-B021-5133-BAE17486C95F}" name="김 도희" initials="도김" userId="S::kdh@romancetour7.onmicrosoft.com::d9e5c751-3e84-4970-9cbd-07f8d2bb5c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김 도희" initials="도김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36" y="-822"/>
      </p:cViewPr>
      <p:guideLst>
        <p:guide orient="horz" pos="2157"/>
        <p:guide pos="3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121E0923-9955-4490-816D-81363679A6C9}" type="datetime1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98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526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51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20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70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166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/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42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812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58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802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914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7D96C40C-D344-42F9-A8D5-C0CB8F2B8F6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70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8687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solidFill>
                  <a:schemeClr val="bg2">
                    <a:lumMod val="50000"/>
                  </a:schemeClr>
                </a:solidFill>
              </a:rPr>
              <a:t>2026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1001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ko-KR" altLang="en-US" sz="3000">
                <a:ea typeface="HY견고딕"/>
              </a:rPr>
              <a:t>로망스투어</a:t>
            </a:r>
            <a:r>
              <a:rPr lang="ko-KR" altLang="en-US" sz="3000">
                <a:latin typeface="HY견고딕"/>
                <a:ea typeface="HY견고딕"/>
              </a:rPr>
              <a:t> </a:t>
            </a:r>
            <a:r>
              <a:rPr lang="en-US" altLang="ko-KR" sz="3000">
                <a:latin typeface="HY견고딕"/>
                <a:ea typeface="HY견고딕"/>
              </a:rPr>
              <a:t>ERP</a:t>
            </a:r>
            <a:r>
              <a:rPr lang="ko-KR" altLang="en-US" sz="3000">
                <a:ea typeface="HY견고딕"/>
              </a:rPr>
              <a:t>리뉴얼</a:t>
            </a:r>
            <a:r>
              <a:rPr lang="en-US" altLang="ko-KR" sz="3000">
                <a:ea typeface="HY견고딕"/>
              </a:rPr>
              <a:t>_</a:t>
            </a:r>
            <a:r>
              <a:rPr lang="ko-KR" altLang="en-US" sz="3000">
                <a:ea typeface="HY견고딕"/>
              </a:rPr>
              <a:t>검토사항 </a:t>
            </a:r>
            <a:r>
              <a:rPr lang="en-US" altLang="ko-KR" sz="3000">
                <a:ea typeface="HY견고딕"/>
              </a:rPr>
              <a:t>4</a:t>
            </a:r>
            <a:r>
              <a:rPr lang="ko-KR" altLang="en-US" sz="3000">
                <a:ea typeface="HY견고딕"/>
              </a:rPr>
              <a:t>차</a:t>
            </a:r>
            <a:r>
              <a:rPr lang="en-US" altLang="ko-KR" sz="3000">
                <a:ea typeface="HY견고딕"/>
              </a:rPr>
              <a:t>(2026.1.23.)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>
                <a:solidFill>
                  <a:schemeClr val="bg2">
                    <a:lumMod val="50000"/>
                  </a:schemeClr>
                </a:solidFill>
              </a:rPr>
              <a:t>2025.1.23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3252" y="4876810"/>
            <a:ext cx="2743397" cy="293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400">
                <a:solidFill>
                  <a:schemeClr val="bg2">
                    <a:lumMod val="50000"/>
                  </a:schemeClr>
                </a:solidFill>
              </a:rPr>
              <a:t>경영기획팀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57054" y="4874143"/>
            <a:ext cx="2652495" cy="26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200">
                <a:solidFill>
                  <a:schemeClr val="bg2">
                    <a:lumMod val="50000"/>
                  </a:schemeClr>
                </a:solidFill>
              </a:rPr>
              <a:t>임수민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3572" y="1040202"/>
            <a:ext cx="6577068" cy="2305721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65751"/>
              </p:ext>
            </p:extLst>
          </p:nvPr>
        </p:nvGraphicFramePr>
        <p:xfrm>
          <a:off x="7239591" y="832951"/>
          <a:ext cx="4638934" cy="747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0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지금 현행대로 버스좌석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검정글씨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클릭이 가능할 경우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분홍색 좌석선택 다시 누르면 예약자 전원의 선택한 좌석이 분홍색으로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떠야함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그런데 현재는 선택한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21,30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번이 흰색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미확보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좌석으로 보임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그리고 각 인원별로 검정색 버튼을 누르면 예약자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명의 버스예약 프로세스로 이동하는 것임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해당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번이면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번에만 분홍색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다른 예약자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(30)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이런식의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분할 진행 방법이 있음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현행은 아무것도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결국 검정좌석번호 누르면 분홍이 뜨긴 해야함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1.3.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혹은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안을 이렇게 할 수 있음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처럼 전체 예약자의 확보된 좌석이 분홍색으로 뜨고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 예약자리를 클릭한 예약자나 다른 동행자나 뭐든 바뀌면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버스좌석 번호가 새 누른 번호로 바뀌는 것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버스좌석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검정글씨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클릭을 안되게 막을 경우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분홍색 좌석선택 다시 누르면 예약자 전원의 선택한 좌석이 분홍색으로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떠야함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그런데 현재는 선택한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21,30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번이 흰색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미확보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좌석으로 보임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날짜선택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날짜 선택 </a:t>
            </a:r>
            <a:r>
              <a:rPr lang="en-US" altLang="ko-KR" sz="1200" b="1"/>
              <a:t>&gt;</a:t>
            </a:r>
            <a:r>
              <a:rPr lang="ko-KR" altLang="en-US" sz="1200" b="1"/>
              <a:t> 예약정보입력 </a:t>
            </a:r>
            <a:r>
              <a:rPr lang="en-US" altLang="ko-KR" sz="1200" b="1"/>
              <a:t>&gt;</a:t>
            </a:r>
            <a:r>
              <a:rPr lang="ko-KR" altLang="en-US" sz="1200" b="1"/>
              <a:t> 좌석 변경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662523" y="1769940"/>
            <a:ext cx="918320" cy="1059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B8C31-6B29-B53B-FB8D-9481C7E16219}"/>
              </a:ext>
            </a:extLst>
          </p:cNvPr>
          <p:cNvSpPr txBox="1"/>
          <p:nvPr/>
        </p:nvSpPr>
        <p:spPr>
          <a:xfrm>
            <a:off x="662523" y="3429000"/>
            <a:ext cx="6125903" cy="1277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100" b="1" dirty="0">
                <a:solidFill>
                  <a:srgbClr val="0070C0"/>
                </a:solidFill>
              </a:rPr>
              <a:t>예약정보 </a:t>
            </a:r>
            <a:r>
              <a:rPr lang="ko-KR" altLang="en-US" sz="1100" b="1" dirty="0" err="1">
                <a:solidFill>
                  <a:srgbClr val="0070C0"/>
                </a:solidFill>
              </a:rPr>
              <a:t>입력화면이므로</a:t>
            </a:r>
            <a:r>
              <a:rPr lang="ko-KR" altLang="en-US" sz="1100" b="1" dirty="0">
                <a:solidFill>
                  <a:srgbClr val="0070C0"/>
                </a:solidFill>
              </a:rPr>
              <a:t> 아직 좌석이 저장된 상태가 아닙니다</a:t>
            </a:r>
            <a:r>
              <a:rPr lang="en-US" altLang="ko-KR" sz="1100" b="1" dirty="0">
                <a:solidFill>
                  <a:srgbClr val="0070C0"/>
                </a:solidFill>
              </a:rPr>
              <a:t>.</a:t>
            </a:r>
            <a:br>
              <a:rPr lang="en-US" altLang="ko-KR" sz="1100" b="1" dirty="0">
                <a:solidFill>
                  <a:srgbClr val="0070C0"/>
                </a:solidFill>
              </a:rPr>
            </a:br>
            <a:r>
              <a:rPr lang="ko-KR" altLang="en-US" sz="1100" b="1" dirty="0">
                <a:solidFill>
                  <a:srgbClr val="0070C0"/>
                </a:solidFill>
              </a:rPr>
              <a:t>좌석 </a:t>
            </a:r>
            <a:r>
              <a:rPr lang="ko-KR" altLang="en-US" sz="1100" b="1" dirty="0" err="1">
                <a:solidFill>
                  <a:srgbClr val="0070C0"/>
                </a:solidFill>
              </a:rPr>
              <a:t>변경시</a:t>
            </a:r>
            <a:r>
              <a:rPr lang="ko-KR" altLang="en-US" sz="1100" b="1" dirty="0">
                <a:solidFill>
                  <a:srgbClr val="0070C0"/>
                </a:solidFill>
              </a:rPr>
              <a:t> 하나의 좌석만 변경이 안됩니다</a:t>
            </a:r>
            <a:r>
              <a:rPr lang="en-US" altLang="ko-KR" sz="1100" b="1" dirty="0">
                <a:solidFill>
                  <a:srgbClr val="0070C0"/>
                </a:solidFill>
              </a:rPr>
              <a:t>.</a:t>
            </a:r>
            <a:br>
              <a:rPr lang="en-US" altLang="ko-KR" sz="1100" b="1" dirty="0">
                <a:solidFill>
                  <a:srgbClr val="0070C0"/>
                </a:solidFill>
              </a:rPr>
            </a:br>
            <a:r>
              <a:rPr lang="ko-KR" altLang="en-US" sz="1100" b="1" dirty="0">
                <a:solidFill>
                  <a:srgbClr val="0070C0"/>
                </a:solidFill>
              </a:rPr>
              <a:t>결국 좌석 </a:t>
            </a:r>
            <a:r>
              <a:rPr lang="ko-KR" altLang="en-US" sz="1100" b="1" dirty="0" err="1">
                <a:solidFill>
                  <a:srgbClr val="0070C0"/>
                </a:solidFill>
              </a:rPr>
              <a:t>변경이라는것은</a:t>
            </a:r>
            <a:r>
              <a:rPr lang="ko-KR" altLang="en-US" sz="1100" b="1" dirty="0">
                <a:solidFill>
                  <a:srgbClr val="0070C0"/>
                </a:solidFill>
              </a:rPr>
              <a:t> 고객이 다시 좌석을 재선택해야 한다는 것입니다</a:t>
            </a:r>
            <a:r>
              <a:rPr lang="en-US" altLang="ko-KR" sz="1100" b="1" dirty="0">
                <a:solidFill>
                  <a:srgbClr val="0070C0"/>
                </a:solidFill>
              </a:rPr>
              <a:t>.</a:t>
            </a:r>
            <a:br>
              <a:rPr lang="en-US" altLang="ko-KR" sz="1100" b="1" dirty="0">
                <a:solidFill>
                  <a:srgbClr val="0070C0"/>
                </a:solidFill>
              </a:rPr>
            </a:br>
            <a:br>
              <a:rPr lang="en-US" altLang="ko-KR" sz="1100" b="1" dirty="0">
                <a:solidFill>
                  <a:srgbClr val="0070C0"/>
                </a:solidFill>
              </a:rPr>
            </a:br>
            <a:r>
              <a:rPr lang="ko-KR" altLang="en-US" sz="1100" b="1" dirty="0">
                <a:solidFill>
                  <a:srgbClr val="0070C0"/>
                </a:solidFill>
              </a:rPr>
              <a:t>해당 부분은 </a:t>
            </a:r>
            <a:r>
              <a:rPr lang="ko-KR" altLang="en-US" sz="1100" b="1" dirty="0" err="1">
                <a:solidFill>
                  <a:srgbClr val="0070C0"/>
                </a:solidFill>
              </a:rPr>
              <a:t>김태진과장님에게도</a:t>
            </a:r>
            <a:r>
              <a:rPr lang="ko-KR" altLang="en-US" sz="1100" b="1" dirty="0">
                <a:solidFill>
                  <a:srgbClr val="0070C0"/>
                </a:solidFill>
              </a:rPr>
              <a:t> 유선상으로 설명을 드린 내용입니다</a:t>
            </a:r>
            <a:r>
              <a:rPr lang="en-US" altLang="ko-KR" sz="1100" b="1" dirty="0">
                <a:solidFill>
                  <a:srgbClr val="0070C0"/>
                </a:solidFill>
              </a:rPr>
              <a:t>.</a:t>
            </a:r>
            <a:br>
              <a:rPr lang="en-US" altLang="ko-KR" sz="1100" b="1" dirty="0">
                <a:solidFill>
                  <a:srgbClr val="0070C0"/>
                </a:solidFill>
              </a:rPr>
            </a:br>
            <a:endParaRPr lang="en-US" altLang="ko-KR" sz="1100" b="1" dirty="0">
              <a:solidFill>
                <a:srgbClr val="0070C0"/>
              </a:solidFill>
            </a:endParaRPr>
          </a:p>
          <a:p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8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249335" y="1021944"/>
          <a:ext cx="4638934" cy="747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0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두 예약이 동시에 들어왔을 경우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중복 좌석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예약건이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다 주문완료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수용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되고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에서도 확인이 안됩니다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관리자 페이지에서도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팅겨나가지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않는다는 소리임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매우 큰일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아래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37,38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38,39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확인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예약하기 버튼 누를 때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해당 좌석이 정말 유효한지 서버를 통해 검증해 주세요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만약 중간에 매진된 자리의 경우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고객님이 선택하신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번 자리가 매진되었습니다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다른 자리로 다시 선택해 주세요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라고 띄우며 주문 진행이 안되게 해주세요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               고객님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예약인원수와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잔여석이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명이라도 차이나                   면 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알람띄우고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새로고침하며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버스좌석 추가된 것으로 갱신해주세요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날짜선택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날짜 선택 </a:t>
            </a:r>
            <a:r>
              <a:rPr lang="en-US" altLang="ko-KR" sz="1200" b="1"/>
              <a:t>&gt;</a:t>
            </a:r>
            <a:r>
              <a:rPr lang="ko-KR" altLang="en-US" sz="1200" b="1"/>
              <a:t> 예약정보입력 </a:t>
            </a:r>
            <a:r>
              <a:rPr lang="en-US" altLang="ko-KR" sz="1200" b="1"/>
              <a:t>&gt;</a:t>
            </a:r>
            <a:r>
              <a:rPr lang="ko-KR" altLang="en-US" sz="1200" b="1"/>
              <a:t> 좌석 중복 예약처리시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63724" y="943841"/>
            <a:ext cx="1505457" cy="3506932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965711" y="943841"/>
            <a:ext cx="1554420" cy="3477906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616661" y="960436"/>
            <a:ext cx="1511780" cy="354012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529058" y="4809839"/>
            <a:ext cx="2324424" cy="2048160"/>
          </a:xfrm>
          <a:prstGeom prst="rect">
            <a:avLst/>
          </a:prstGeom>
        </p:spPr>
      </p:pic>
      <p:sp>
        <p:nvSpPr>
          <p:cNvPr id="44" name="직사각형 43"/>
          <p:cNvSpPr/>
          <p:nvPr/>
        </p:nvSpPr>
        <p:spPr>
          <a:xfrm>
            <a:off x="3580447" y="4569784"/>
            <a:ext cx="3602355" cy="2344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sz="10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예약코드 : 202601220921109235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1437323" y="4566609"/>
            <a:ext cx="3602355" cy="2408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sz="10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예약코드 : 202601220924239669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66434" y="4952296"/>
            <a:ext cx="2086266" cy="1733791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3799503" y="4810610"/>
            <a:ext cx="2869078" cy="1700493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9"/>
          <a:stretch>
            <a:fillRect/>
          </a:stretch>
        </p:blipFill>
        <p:spPr>
          <a:xfrm>
            <a:off x="7454762" y="3136487"/>
            <a:ext cx="1338539" cy="450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F2EA58-E706-D670-1AD4-1E84E6AA06EB}"/>
              </a:ext>
            </a:extLst>
          </p:cNvPr>
          <p:cNvSpPr txBox="1"/>
          <p:nvPr/>
        </p:nvSpPr>
        <p:spPr>
          <a:xfrm>
            <a:off x="7635852" y="7139557"/>
            <a:ext cx="4052565" cy="261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0070C0"/>
                </a:solidFill>
              </a:rPr>
              <a:t>최종 예약정보 저장 단계에서 </a:t>
            </a:r>
            <a:r>
              <a:rPr lang="ko-KR" altLang="en-US" sz="1100" b="1" dirty="0" err="1">
                <a:solidFill>
                  <a:srgbClr val="0070C0"/>
                </a:solidFill>
              </a:rPr>
              <a:t>한번더</a:t>
            </a:r>
            <a:r>
              <a:rPr lang="ko-KR" altLang="en-US" sz="1100" b="1" dirty="0">
                <a:solidFill>
                  <a:srgbClr val="0070C0"/>
                </a:solidFill>
              </a:rPr>
              <a:t> 좌석 </a:t>
            </a:r>
            <a:r>
              <a:rPr lang="ko-KR" altLang="en-US" sz="1100" b="1" dirty="0" err="1">
                <a:solidFill>
                  <a:srgbClr val="0070C0"/>
                </a:solidFill>
              </a:rPr>
              <a:t>중복체크합니다</a:t>
            </a:r>
            <a:r>
              <a:rPr lang="en-US" altLang="ko-KR" sz="1100" b="1" dirty="0">
                <a:solidFill>
                  <a:srgbClr val="0070C0"/>
                </a:solidFill>
              </a:rPr>
              <a:t>.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6CFE86F-B77E-96F5-53C4-285F49238D68}"/>
              </a:ext>
            </a:extLst>
          </p:cNvPr>
          <p:cNvSpPr/>
          <p:nvPr/>
        </p:nvSpPr>
        <p:spPr>
          <a:xfrm>
            <a:off x="7635852" y="6452021"/>
            <a:ext cx="1836766" cy="347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(26.01.26)</a:t>
            </a:r>
          </a:p>
        </p:txBody>
      </p:sp>
    </p:spTree>
    <p:extLst>
      <p:ext uri="{BB962C8B-B14F-4D97-AF65-F5344CB8AC3E}">
        <p14:creationId xmlns:p14="http://schemas.microsoft.com/office/powerpoint/2010/main" val="120243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249335" y="1021944"/>
          <a:ext cx="4638934" cy="747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0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이런 에러가 뜨고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자리가 프론트에서는 예약해도 빈자리로 뜨는데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에서는 예약된 자리로 뜨네요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</a:t>
            </a: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좌석관리 부분</a:t>
            </a:r>
            <a:r>
              <a:rPr lang="en-US" altLang="ko-KR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버스좌석관리 </a:t>
            </a:r>
            <a:r>
              <a:rPr lang="en-US" altLang="ko-KR" sz="1200" b="1"/>
              <a:t>&gt;</a:t>
            </a:r>
            <a:r>
              <a:rPr lang="ko-KR" altLang="en-US" sz="1200" b="1"/>
              <a:t> 버스좌석관리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5249" y="1575204"/>
            <a:ext cx="6950990" cy="134365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20184" y="2876711"/>
            <a:ext cx="3581900" cy="3858163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531960" y="3310201"/>
            <a:ext cx="2972214" cy="241968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0440A92-5C0B-0864-A056-A515696526F1}"/>
              </a:ext>
            </a:extLst>
          </p:cNvPr>
          <p:cNvSpPr/>
          <p:nvPr/>
        </p:nvSpPr>
        <p:spPr>
          <a:xfrm>
            <a:off x="7504174" y="3136598"/>
            <a:ext cx="1836766" cy="347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(26.01.26)</a:t>
            </a:r>
          </a:p>
        </p:txBody>
      </p:sp>
    </p:spTree>
    <p:extLst>
      <p:ext uri="{BB962C8B-B14F-4D97-AF65-F5344CB8AC3E}">
        <p14:creationId xmlns:p14="http://schemas.microsoft.com/office/powerpoint/2010/main" val="150807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249335" y="1021944"/>
          <a:ext cx="4638934" cy="747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0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탑승자 번호 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(or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클릭시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팝업으로 해당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개인별예약현황 예약코드의 예약 내용을 보여주실 수 있나요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지금 오류를 해결하려면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op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들이 투어 전에 한번씩 실예약과 교차로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봐야할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필요가 있어서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</a:t>
            </a: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좌석관리 부분</a:t>
            </a:r>
            <a:r>
              <a:rPr lang="en-US" altLang="ko-KR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버스좌석관리 </a:t>
            </a:r>
            <a:r>
              <a:rPr lang="en-US" altLang="ko-KR" sz="1200" b="1"/>
              <a:t>&gt;</a:t>
            </a:r>
            <a:r>
              <a:rPr lang="ko-KR" altLang="en-US" sz="1200" b="1"/>
              <a:t> 버스좌석관리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68375" y="886787"/>
            <a:ext cx="5778864" cy="2860984"/>
          </a:xfrm>
          <a:prstGeom prst="rect">
            <a:avLst/>
          </a:prstGeom>
        </p:spPr>
      </p:pic>
      <p:pic>
        <p:nvPicPr>
          <p:cNvPr id="54" name="그림 5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493000" y="2193539"/>
            <a:ext cx="3757097" cy="1343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E23EA0-50F5-35EC-41E8-21A7FC626DF2}"/>
              </a:ext>
            </a:extLst>
          </p:cNvPr>
          <p:cNvSpPr txBox="1"/>
          <p:nvPr/>
        </p:nvSpPr>
        <p:spPr>
          <a:xfrm>
            <a:off x="7315852" y="4759487"/>
            <a:ext cx="4572417" cy="93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0070C0"/>
                </a:solidFill>
              </a:rPr>
              <a:t>무슨 말인지 이해 불가</a:t>
            </a:r>
            <a:br>
              <a:rPr lang="en-US" altLang="ko-KR" sz="1100" b="1" dirty="0">
                <a:solidFill>
                  <a:srgbClr val="0070C0"/>
                </a:solidFill>
              </a:rPr>
            </a:br>
            <a:br>
              <a:rPr lang="en-US" altLang="ko-KR" sz="1100" b="1" dirty="0">
                <a:solidFill>
                  <a:srgbClr val="0070C0"/>
                </a:solidFill>
              </a:rPr>
            </a:br>
            <a:r>
              <a:rPr lang="ko-KR" altLang="en-US" sz="1100" b="1" dirty="0">
                <a:solidFill>
                  <a:srgbClr val="0070C0"/>
                </a:solidFill>
              </a:rPr>
              <a:t>예약코드의 예약내용을 어디에서 어떻게 보여달라는 건가요</a:t>
            </a:r>
            <a:r>
              <a:rPr lang="en-US" altLang="ko-KR" sz="1100" b="1" dirty="0">
                <a:solidFill>
                  <a:srgbClr val="0070C0"/>
                </a:solidFill>
              </a:rPr>
              <a:t>?</a:t>
            </a:r>
          </a:p>
          <a:p>
            <a:r>
              <a:rPr lang="ko-KR" altLang="en-US" sz="1100" b="1" dirty="0">
                <a:solidFill>
                  <a:srgbClr val="0070C0"/>
                </a:solidFill>
              </a:rPr>
              <a:t>지금 개인별예약현황에서 예약정보 누르면 예약내용을 </a:t>
            </a:r>
            <a:r>
              <a:rPr lang="ko-KR" altLang="en-US" sz="1100" b="1" dirty="0" err="1">
                <a:solidFill>
                  <a:srgbClr val="0070C0"/>
                </a:solidFill>
              </a:rPr>
              <a:t>볼수</a:t>
            </a:r>
            <a:r>
              <a:rPr lang="ko-KR" altLang="en-US" sz="1100" b="1" dirty="0">
                <a:solidFill>
                  <a:srgbClr val="0070C0"/>
                </a:solidFill>
              </a:rPr>
              <a:t> 있고</a:t>
            </a:r>
            <a:r>
              <a:rPr lang="en-US" altLang="ko-KR" sz="1100" b="1" dirty="0">
                <a:solidFill>
                  <a:srgbClr val="0070C0"/>
                </a:solidFill>
              </a:rPr>
              <a:t>, </a:t>
            </a:r>
            <a:br>
              <a:rPr lang="en-US" altLang="ko-KR" sz="1100" b="1" dirty="0">
                <a:solidFill>
                  <a:srgbClr val="0070C0"/>
                </a:solidFill>
              </a:rPr>
            </a:br>
            <a:r>
              <a:rPr lang="ko-KR" altLang="en-US" sz="1100" b="1" dirty="0">
                <a:solidFill>
                  <a:srgbClr val="0070C0"/>
                </a:solidFill>
              </a:rPr>
              <a:t>예약조회를 누르면 팝업창으로 예약내용을 </a:t>
            </a:r>
            <a:r>
              <a:rPr lang="ko-KR" altLang="en-US" sz="1100" b="1" dirty="0" err="1">
                <a:solidFill>
                  <a:srgbClr val="0070C0"/>
                </a:solidFill>
              </a:rPr>
              <a:t>볼수</a:t>
            </a:r>
            <a:r>
              <a:rPr lang="ko-KR" altLang="en-US" sz="1100" b="1" dirty="0">
                <a:solidFill>
                  <a:srgbClr val="0070C0"/>
                </a:solidFill>
              </a:rPr>
              <a:t> 있습니다</a:t>
            </a:r>
            <a:r>
              <a:rPr lang="en-US" altLang="ko-KR" sz="1100" b="1" dirty="0">
                <a:solidFill>
                  <a:srgbClr val="0070C0"/>
                </a:solidFill>
              </a:rPr>
              <a:t>.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8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19306"/>
              </p:ext>
            </p:extLst>
          </p:nvPr>
        </p:nvGraphicFramePr>
        <p:xfrm>
          <a:off x="7249335" y="1021944"/>
          <a:ext cx="4638934" cy="747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0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14p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처리를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부탁드린게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중간에 누락되거나 해서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op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 확인하지 못한 채 실예약이 누락되는 경우들이 있는 거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같아서요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왼쪽은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41,42,43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자리를 선택한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예약건이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있는데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버스좌석관리에서 예약자리를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옮기다보니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버스 좌석은 해당 호차에서 해지되었는데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서버로 전달되는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미예약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건에는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sql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입력안되는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팅기는거같아요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&gt;&gt;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이부분확인부탁드려요</a:t>
                      </a:r>
                      <a:b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</a:b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그래서 결과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개인별예약내역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39,42,43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아직도뜨지만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해지된 좌석은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어디로갔는지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미배정건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에도 안보입니다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</a:t>
            </a: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좌석관리 부분</a:t>
            </a:r>
            <a:r>
              <a:rPr lang="en-US" altLang="ko-KR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버스좌석관리 </a:t>
            </a:r>
            <a:r>
              <a:rPr lang="en-US" altLang="ko-KR" sz="1200" b="1"/>
              <a:t>&gt;</a:t>
            </a:r>
            <a:r>
              <a:rPr lang="ko-KR" altLang="en-US" sz="1200" b="1"/>
              <a:t> 버스좌석관리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61750" y="1322862"/>
            <a:ext cx="1837185" cy="89406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631839" y="1333816"/>
            <a:ext cx="2132099" cy="873317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188849" y="1220581"/>
            <a:ext cx="1827583" cy="1329151"/>
          </a:xfrm>
          <a:prstGeom prst="rect">
            <a:avLst/>
          </a:prstGeom>
        </p:spPr>
      </p:pic>
      <p:sp>
        <p:nvSpPr>
          <p:cNvPr id="53" name="직사각형 52"/>
          <p:cNvSpPr/>
          <p:nvPr/>
        </p:nvSpPr>
        <p:spPr>
          <a:xfrm>
            <a:off x="3620135" y="2697479"/>
            <a:ext cx="3602355" cy="367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sz="18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예약코드 : 202601220920322841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57A032-F3E3-154C-A89A-9F24D7D782D7}"/>
              </a:ext>
            </a:extLst>
          </p:cNvPr>
          <p:cNvSpPr txBox="1"/>
          <p:nvPr/>
        </p:nvSpPr>
        <p:spPr>
          <a:xfrm>
            <a:off x="7342697" y="5065239"/>
            <a:ext cx="4572417" cy="10618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50" b="1" dirty="0">
                <a:solidFill>
                  <a:srgbClr val="0070C0"/>
                </a:solidFill>
              </a:rPr>
              <a:t>고객이 선택한 좌석의 </a:t>
            </a:r>
            <a:r>
              <a:rPr lang="ko-KR" altLang="en-US" sz="1050" b="1" dirty="0" err="1">
                <a:solidFill>
                  <a:srgbClr val="0070C0"/>
                </a:solidFill>
              </a:rPr>
              <a:t>호차를</a:t>
            </a:r>
            <a:r>
              <a:rPr lang="ko-KR" altLang="en-US" sz="1050" b="1" dirty="0">
                <a:solidFill>
                  <a:srgbClr val="0070C0"/>
                </a:solidFill>
              </a:rPr>
              <a:t> 삭제했다는 건가요</a:t>
            </a:r>
            <a:r>
              <a:rPr lang="en-US" altLang="ko-KR" sz="1050" b="1" dirty="0">
                <a:solidFill>
                  <a:srgbClr val="0070C0"/>
                </a:solidFill>
              </a:rPr>
              <a:t>?</a:t>
            </a:r>
            <a:br>
              <a:rPr lang="en-US" altLang="ko-KR" sz="1050" b="1" dirty="0">
                <a:solidFill>
                  <a:srgbClr val="0070C0"/>
                </a:solidFill>
              </a:rPr>
            </a:br>
            <a:r>
              <a:rPr lang="ko-KR" altLang="en-US" sz="1050" b="1" dirty="0" err="1">
                <a:solidFill>
                  <a:srgbClr val="0070C0"/>
                </a:solidFill>
              </a:rPr>
              <a:t>호차를</a:t>
            </a:r>
            <a:r>
              <a:rPr lang="ko-KR" altLang="en-US" sz="1050" b="1" dirty="0">
                <a:solidFill>
                  <a:srgbClr val="0070C0"/>
                </a:solidFill>
              </a:rPr>
              <a:t> 삭제하기 전에 해당 </a:t>
            </a:r>
            <a:r>
              <a:rPr lang="ko-KR" altLang="en-US" sz="1050" b="1" dirty="0" err="1">
                <a:solidFill>
                  <a:srgbClr val="0070C0"/>
                </a:solidFill>
              </a:rPr>
              <a:t>호차의</a:t>
            </a:r>
            <a:r>
              <a:rPr lang="ko-KR" altLang="en-US" sz="1050" b="1" dirty="0">
                <a:solidFill>
                  <a:srgbClr val="0070C0"/>
                </a:solidFill>
              </a:rPr>
              <a:t> 고객 좌석을 미리 옮겨놓고</a:t>
            </a:r>
            <a:endParaRPr lang="en-US" altLang="ko-KR" sz="1050" b="1" dirty="0">
              <a:solidFill>
                <a:srgbClr val="0070C0"/>
              </a:solidFill>
            </a:endParaRPr>
          </a:p>
          <a:p>
            <a:r>
              <a:rPr lang="ko-KR" altLang="en-US" sz="1050" b="1" dirty="0">
                <a:solidFill>
                  <a:srgbClr val="0070C0"/>
                </a:solidFill>
              </a:rPr>
              <a:t>삭제할 </a:t>
            </a:r>
            <a:r>
              <a:rPr lang="ko-KR" altLang="en-US" sz="1050" b="1" dirty="0" err="1">
                <a:solidFill>
                  <a:srgbClr val="0070C0"/>
                </a:solidFill>
              </a:rPr>
              <a:t>호차에</a:t>
            </a:r>
            <a:r>
              <a:rPr lang="ko-KR" altLang="en-US" sz="1050" b="1" dirty="0">
                <a:solidFill>
                  <a:srgbClr val="0070C0"/>
                </a:solidFill>
              </a:rPr>
              <a:t> 좌석이 모두 비운 상태에서 해지</a:t>
            </a:r>
            <a:r>
              <a:rPr lang="en-US" altLang="ko-KR" sz="1050" b="1" dirty="0">
                <a:solidFill>
                  <a:srgbClr val="0070C0"/>
                </a:solidFill>
              </a:rPr>
              <a:t>(</a:t>
            </a:r>
            <a:r>
              <a:rPr lang="ko-KR" altLang="en-US" sz="1050" b="1" dirty="0">
                <a:solidFill>
                  <a:srgbClr val="0070C0"/>
                </a:solidFill>
              </a:rPr>
              <a:t>삭제</a:t>
            </a:r>
            <a:r>
              <a:rPr lang="en-US" altLang="ko-KR" sz="1050" b="1" dirty="0">
                <a:solidFill>
                  <a:srgbClr val="0070C0"/>
                </a:solidFill>
              </a:rPr>
              <a:t>)</a:t>
            </a:r>
            <a:r>
              <a:rPr lang="ko-KR" altLang="en-US" sz="1050" b="1" dirty="0">
                <a:solidFill>
                  <a:srgbClr val="0070C0"/>
                </a:solidFill>
              </a:rPr>
              <a:t>해야 합니다</a:t>
            </a:r>
            <a:r>
              <a:rPr lang="en-US" altLang="ko-KR" sz="1050" b="1" dirty="0">
                <a:solidFill>
                  <a:srgbClr val="0070C0"/>
                </a:solidFill>
              </a:rPr>
              <a:t>.</a:t>
            </a:r>
          </a:p>
          <a:p>
            <a:r>
              <a:rPr lang="ko-KR" altLang="en-US" sz="1050" b="1" dirty="0">
                <a:solidFill>
                  <a:srgbClr val="0070C0"/>
                </a:solidFill>
              </a:rPr>
              <a:t>그러지 않으면 해지한 </a:t>
            </a:r>
            <a:r>
              <a:rPr lang="ko-KR" altLang="en-US" sz="1050" b="1" dirty="0" err="1">
                <a:solidFill>
                  <a:srgbClr val="0070C0"/>
                </a:solidFill>
              </a:rPr>
              <a:t>호차의</a:t>
            </a:r>
            <a:r>
              <a:rPr lang="ko-KR" altLang="en-US" sz="1050" b="1" dirty="0">
                <a:solidFill>
                  <a:srgbClr val="0070C0"/>
                </a:solidFill>
              </a:rPr>
              <a:t> 고객 좌석은 버스좌석관리에서 안보입니다</a:t>
            </a:r>
            <a:r>
              <a:rPr lang="en-US" altLang="ko-KR" sz="1050" b="1" dirty="0">
                <a:solidFill>
                  <a:srgbClr val="0070C0"/>
                </a:solidFill>
              </a:rPr>
              <a:t>. </a:t>
            </a:r>
          </a:p>
          <a:p>
            <a:r>
              <a:rPr lang="ko-KR" altLang="en-US" sz="1050" b="1" dirty="0">
                <a:solidFill>
                  <a:srgbClr val="0070C0"/>
                </a:solidFill>
              </a:rPr>
              <a:t>개인별 예약현황 상세 예약정보에 가서 해당 고객의 버스좌석을</a:t>
            </a:r>
            <a:endParaRPr lang="en-US" altLang="ko-KR" sz="1050" b="1" dirty="0">
              <a:solidFill>
                <a:srgbClr val="0070C0"/>
              </a:solidFill>
            </a:endParaRPr>
          </a:p>
          <a:p>
            <a:r>
              <a:rPr lang="ko-KR" altLang="en-US" sz="1050" b="1" dirty="0">
                <a:solidFill>
                  <a:srgbClr val="0070C0"/>
                </a:solidFill>
              </a:rPr>
              <a:t>다시 수정해야 합니다</a:t>
            </a:r>
            <a:r>
              <a:rPr lang="en-US" altLang="ko-KR" sz="1050" b="1" dirty="0">
                <a:solidFill>
                  <a:srgbClr val="0070C0"/>
                </a:solidFill>
              </a:rPr>
              <a:t>.</a:t>
            </a:r>
            <a:endParaRPr lang="ko-KR" altLang="en-US" sz="105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00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249335" y="1021944"/>
          <a:ext cx="4638934" cy="747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0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15p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계속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41,42,43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자리를 선택한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예약건이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있는데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예약코드 : 202601220920322841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자리를 버스좌석관리에서 바꾸다가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미처리예약건으로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이동되지 않은 건이 저렇게 뜹니다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버스좌석관리에서 이동하다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미처리건에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이동하지 않고 사라집니다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지금 예약코드별로 저렇게 자리가 중복으로 되어있으니 확인해주세요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</a:t>
            </a: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좌석관리 부분</a:t>
            </a:r>
            <a:r>
              <a:rPr lang="en-US" altLang="ko-KR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버스좌석관리 </a:t>
            </a:r>
            <a:r>
              <a:rPr lang="en-US" altLang="ko-KR" sz="1200" b="1"/>
              <a:t>&gt;</a:t>
            </a:r>
            <a:r>
              <a:rPr lang="ko-KR" altLang="en-US" sz="1200" b="1"/>
              <a:t> 버스좌석관리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61750" y="1322862"/>
            <a:ext cx="1837185" cy="89406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631839" y="1333816"/>
            <a:ext cx="2132099" cy="873317"/>
          </a:xfrm>
          <a:prstGeom prst="rect">
            <a:avLst/>
          </a:prstGeom>
        </p:spPr>
      </p:pic>
      <p:sp>
        <p:nvSpPr>
          <p:cNvPr id="57" name="직사각형 56"/>
          <p:cNvSpPr/>
          <p:nvPr/>
        </p:nvSpPr>
        <p:spPr>
          <a:xfrm>
            <a:off x="245109" y="5078730"/>
            <a:ext cx="3669030" cy="367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sz="18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예약코드 : 202601220921109235 </a:t>
            </a: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96502" y="5428741"/>
            <a:ext cx="2165705" cy="960756"/>
          </a:xfrm>
          <a:prstGeom prst="rect">
            <a:avLst/>
          </a:prstGeom>
        </p:spPr>
      </p:pic>
      <p:sp>
        <p:nvSpPr>
          <p:cNvPr id="59" name="직사각형 58"/>
          <p:cNvSpPr/>
          <p:nvPr/>
        </p:nvSpPr>
        <p:spPr>
          <a:xfrm>
            <a:off x="284797" y="3061335"/>
            <a:ext cx="3669030" cy="367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sz="18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예약코드 : 202601220920322841 </a:t>
            </a: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17156" y="3530425"/>
            <a:ext cx="3142993" cy="1598959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4185971" y="3781175"/>
            <a:ext cx="2584130" cy="24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00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249335" y="1021944"/>
          <a:ext cx="4638934" cy="747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0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 탑승정보 누르고 좌석이 미지정된 건은 상태를 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미처리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 라고 해주세요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u="sng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1/22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일 테스트상품 클릭했더니 저렇게 오류메세지 뜹니다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</a:t>
            </a: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좌석관리 부분</a:t>
            </a:r>
            <a:r>
              <a:rPr lang="en-US" altLang="ko-KR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개인별 예약현황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2218" y="1189502"/>
            <a:ext cx="6481813" cy="1688848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1124" y="3920866"/>
            <a:ext cx="5653589" cy="187346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31E56EA-B1B3-54C4-284E-E57771582264}"/>
              </a:ext>
            </a:extLst>
          </p:cNvPr>
          <p:cNvSpPr/>
          <p:nvPr/>
        </p:nvSpPr>
        <p:spPr>
          <a:xfrm>
            <a:off x="9104374" y="2229818"/>
            <a:ext cx="1836766" cy="347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(26.01.26)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808B195-CCD8-6FF2-6981-4BEC6D6D5BBC}"/>
              </a:ext>
            </a:extLst>
          </p:cNvPr>
          <p:cNvSpPr/>
          <p:nvPr/>
        </p:nvSpPr>
        <p:spPr>
          <a:xfrm>
            <a:off x="9272014" y="3036074"/>
            <a:ext cx="1836766" cy="347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(26.01.26)</a:t>
            </a:r>
          </a:p>
        </p:txBody>
      </p:sp>
    </p:spTree>
    <p:extLst>
      <p:ext uri="{BB962C8B-B14F-4D97-AF65-F5344CB8AC3E}">
        <p14:creationId xmlns:p14="http://schemas.microsoft.com/office/powerpoint/2010/main" val="337075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249335" y="1021944"/>
          <a:ext cx="4638934" cy="747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0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 dirty="0" err="1">
                          <a:solidFill>
                            <a:schemeClr val="tx1"/>
                          </a:solidFill>
                        </a:rPr>
                        <a:t>예약코드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 : 202601220933422808</a:t>
                      </a:r>
                      <a:b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</a:br>
                      <a:b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일 예약상품을 </a:t>
                      </a:r>
                      <a:r>
                        <a:rPr lang="en-US" altLang="ko-KR" sz="1200" u="sng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에서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일로 변경했는데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새로운 날짜의 버스좌석을 확인하지 않고 덮어씌웁니다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그 결과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22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번 최규만 자리가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이동한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임수민테스트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자리로 옮겨지는데 이런 경우는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잔여 자리가 이동하는 고객만큼 있는지 확인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있을 경우 빈자리로 이동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없을 경우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매진된 여행입니다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라고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op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에게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알람띄우기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이동은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하지않음</a:t>
                      </a:r>
                      <a:endParaRPr lang="ko-KR" altLang="en-US" sz="12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이렇게 진행해주세요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</a:t>
            </a: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좌석관리 부분</a:t>
            </a:r>
            <a:r>
              <a:rPr lang="en-US" altLang="ko-KR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버스좌석관리 </a:t>
            </a:r>
            <a:r>
              <a:rPr lang="en-US" altLang="ko-KR" sz="1200" b="1"/>
              <a:t>&gt;</a:t>
            </a:r>
            <a:r>
              <a:rPr lang="ko-KR" altLang="en-US" sz="1200" b="1"/>
              <a:t> 버스좌석관리 </a:t>
            </a:r>
            <a:r>
              <a:rPr lang="en-US" altLang="ko-KR" sz="1200" b="1"/>
              <a:t>&gt;</a:t>
            </a:r>
            <a:r>
              <a:rPr lang="ko-KR" altLang="en-US" sz="1200" b="1"/>
              <a:t> 개인예약날짜이동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64" name="그림 6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0787" y="1050038"/>
            <a:ext cx="3098477" cy="2036445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926130" y="1738385"/>
            <a:ext cx="1209322" cy="1501394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159245" y="1611953"/>
            <a:ext cx="1104283" cy="1486638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55865" y="3429000"/>
            <a:ext cx="3473062" cy="2097751"/>
          </a:xfrm>
          <a:prstGeom prst="rect">
            <a:avLst/>
          </a:prstGeom>
        </p:spPr>
      </p:pic>
      <p:sp>
        <p:nvSpPr>
          <p:cNvPr id="68" name="직사각형 67"/>
          <p:cNvSpPr/>
          <p:nvPr/>
        </p:nvSpPr>
        <p:spPr>
          <a:xfrm>
            <a:off x="1123620" y="1369424"/>
            <a:ext cx="2243161" cy="358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2046679" y="5227915"/>
            <a:ext cx="2243161" cy="358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A626329-BB30-CCFA-1096-0DE6B3276434}"/>
              </a:ext>
            </a:extLst>
          </p:cNvPr>
          <p:cNvSpPr/>
          <p:nvPr/>
        </p:nvSpPr>
        <p:spPr>
          <a:xfrm>
            <a:off x="9401554" y="5208326"/>
            <a:ext cx="1836766" cy="347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(26.01.26)</a:t>
            </a:r>
          </a:p>
        </p:txBody>
      </p:sp>
    </p:spTree>
    <p:extLst>
      <p:ext uri="{BB962C8B-B14F-4D97-AF65-F5344CB8AC3E}">
        <p14:creationId xmlns:p14="http://schemas.microsoft.com/office/powerpoint/2010/main" val="1196518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249335" y="1021944"/>
          <a:ext cx="4638934" cy="747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0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잔여석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명인데 프론트랑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랑 안맞아서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이부분은 다른 오류 해결되면 해결될거같아 표기만 할게요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</a:t>
            </a: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좌석관리 부분</a:t>
            </a:r>
            <a:r>
              <a:rPr lang="en-US" altLang="ko-KR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버스좌석관리 </a:t>
            </a:r>
            <a:r>
              <a:rPr lang="en-US" altLang="ko-KR" sz="1200" b="1"/>
              <a:t>&gt;</a:t>
            </a:r>
            <a:r>
              <a:rPr lang="ko-KR" altLang="en-US" sz="1200" b="1"/>
              <a:t> 버스좌석관리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7999" y="1168238"/>
            <a:ext cx="3540514" cy="2260761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200671" y="1285383"/>
            <a:ext cx="802093" cy="18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4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249335" y="1021944"/>
          <a:ext cx="4638934" cy="747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0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버스좌석관리에서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url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딸때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외부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가이드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보여지는 창도 앉은 예약마감자리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빈자리를 처리해주세요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탑승자있으면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회색처리 없으면 흰색처리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이런식으로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변경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새 </a:t>
            </a:r>
            <a:r>
              <a:rPr lang="en-US" altLang="ko-KR" b="1">
                <a:solidFill>
                  <a:schemeClr val="bg1"/>
                </a:solidFill>
              </a:rPr>
              <a:t>ERP</a:t>
            </a:r>
            <a:r>
              <a:rPr lang="ko-KR" altLang="en-US" b="1">
                <a:solidFill>
                  <a:schemeClr val="bg1"/>
                </a:solidFill>
              </a:rPr>
              <a:t> 좌석관리 부분</a:t>
            </a:r>
            <a:r>
              <a:rPr lang="en-US" altLang="ko-KR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버스좌석관리 </a:t>
            </a:r>
            <a:r>
              <a:rPr lang="en-US" altLang="ko-KR" sz="1200" b="1"/>
              <a:t>&gt;</a:t>
            </a:r>
            <a:r>
              <a:rPr lang="ko-KR" altLang="en-US" sz="1200" b="1"/>
              <a:t> 버스좌석관리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sp>
        <p:nvSpPr>
          <p:cNvPr id="72" name="가로 글상자 71"/>
          <p:cNvSpPr txBox="1"/>
          <p:nvPr/>
        </p:nvSpPr>
        <p:spPr>
          <a:xfrm>
            <a:off x="550285" y="920115"/>
            <a:ext cx="10277475" cy="636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dirty="0"/>
              <a:t>http://erp.elegancetour.co.kr/guide/?o_number=1&amp;tour_no=2657&amp;d_start=2026-01-31&amp;dtid=2187</a:t>
            </a:r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0623" y="1706881"/>
            <a:ext cx="1958870" cy="3983182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F051BE9B-C8F6-AC3C-84DF-AD5E377ADA1D}"/>
              </a:ext>
            </a:extLst>
          </p:cNvPr>
          <p:cNvSpPr/>
          <p:nvPr/>
        </p:nvSpPr>
        <p:spPr>
          <a:xfrm>
            <a:off x="7641334" y="3719134"/>
            <a:ext cx="1836766" cy="347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(26.01.26)</a:t>
            </a:r>
          </a:p>
        </p:txBody>
      </p:sp>
    </p:spTree>
    <p:extLst>
      <p:ext uri="{BB962C8B-B14F-4D97-AF65-F5344CB8AC3E}">
        <p14:creationId xmlns:p14="http://schemas.microsoft.com/office/powerpoint/2010/main" val="163642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날짜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클릭시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분홍색 파란색 표기 색이 바뀜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날짜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클릭시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checked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표기를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분홍색이 아니라 검정색에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opacity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주고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진한색으로 누른 표기로 하는 것은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어떤지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가능하면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누른날짜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표기해주세요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선택된 날짜가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분홍색으로바뀌는건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헷갈립니다</a:t>
                      </a:r>
                      <a:b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</a:b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테두리는 회색이 아니라 기존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로망스투어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홈페이지처럼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선택칸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근처를 검정 테두리로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u="sng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지난 출발일도 예약마감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회색처리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날짜선택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날짜 선택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906891"/>
            <a:ext cx="4067742" cy="341995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004970" y="933709"/>
            <a:ext cx="4182058" cy="346758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175003" y="3030226"/>
            <a:ext cx="1740477" cy="797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6259086" y="3030226"/>
            <a:ext cx="1740477" cy="797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00B6BBC-924B-8007-CEB9-60F180E7A177}"/>
              </a:ext>
            </a:extLst>
          </p:cNvPr>
          <p:cNvSpPr/>
          <p:nvPr/>
        </p:nvSpPr>
        <p:spPr>
          <a:xfrm>
            <a:off x="8567530" y="5595730"/>
            <a:ext cx="3190461" cy="6162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>
                <a:solidFill>
                  <a:srgbClr val="0070C0"/>
                </a:solidFill>
              </a:rPr>
              <a:t>2</a:t>
            </a:r>
            <a:r>
              <a:rPr lang="ko-KR" altLang="en-US" sz="1100" b="1" dirty="0">
                <a:solidFill>
                  <a:srgbClr val="0070C0"/>
                </a:solidFill>
              </a:rPr>
              <a:t>차 개발 또는 유지보수시 요청해주세요</a:t>
            </a:r>
            <a:br>
              <a:rPr lang="en-US" altLang="ko-KR" sz="1100" b="1" dirty="0">
                <a:solidFill>
                  <a:srgbClr val="0070C0"/>
                </a:solidFill>
              </a:rPr>
            </a:br>
            <a:r>
              <a:rPr lang="en-US" altLang="ko-KR" sz="1100" b="1" dirty="0">
                <a:solidFill>
                  <a:srgbClr val="0070C0"/>
                </a:solidFill>
              </a:rPr>
              <a:t>(</a:t>
            </a:r>
            <a:r>
              <a:rPr lang="ko-KR" altLang="en-US" sz="1100" b="1" dirty="0">
                <a:solidFill>
                  <a:srgbClr val="0070C0"/>
                </a:solidFill>
              </a:rPr>
              <a:t>디자인 변경은 불가능합니다</a:t>
            </a:r>
            <a:r>
              <a:rPr lang="en-US" altLang="ko-KR" sz="1100" b="1" dirty="0">
                <a:solidFill>
                  <a:srgbClr val="0070C0"/>
                </a:solidFill>
              </a:rPr>
              <a:t>. </a:t>
            </a:r>
            <a:r>
              <a:rPr lang="ko-KR" altLang="en-US" sz="1100" b="1" dirty="0">
                <a:solidFill>
                  <a:srgbClr val="0070C0"/>
                </a:solidFill>
              </a:rPr>
              <a:t>여러 번 이야기 한 내용입니다</a:t>
            </a:r>
            <a:r>
              <a:rPr lang="en-US" altLang="ko-KR" sz="1100" b="1" dirty="0">
                <a:solidFill>
                  <a:srgbClr val="0070C0"/>
                </a:solidFill>
              </a:rPr>
              <a:t>.)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78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249335" y="1021944"/>
          <a:ext cx="4638934" cy="747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0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웹 프론트와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ui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를 맞춰주세요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입력지 선택지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해야하는건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회색처리 말고 흰색처리에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아래화살표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부탁드려요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그리고 입력에 이름을 입력해주세요 등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placeholder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처리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부탁드려요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모바일 프론트 </a:t>
            </a:r>
            <a:r>
              <a:rPr lang="en-US" altLang="ko-KR" b="1">
                <a:solidFill>
                  <a:schemeClr val="bg1"/>
                </a:solidFill>
              </a:rPr>
              <a:t>ui</a:t>
            </a:r>
            <a:r>
              <a:rPr lang="ko-KR" altLang="en-US" b="1">
                <a:solidFill>
                  <a:schemeClr val="bg1"/>
                </a:solidFill>
              </a:rPr>
              <a:t> 수정요청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예약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07051" y="1322916"/>
            <a:ext cx="2237154" cy="4847167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697194" y="4328758"/>
            <a:ext cx="6276557" cy="2886779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B157C7EB-4AF9-19F3-A02D-751DB417E890}"/>
              </a:ext>
            </a:extLst>
          </p:cNvPr>
          <p:cNvSpPr/>
          <p:nvPr/>
        </p:nvSpPr>
        <p:spPr>
          <a:xfrm>
            <a:off x="7641334" y="3719134"/>
            <a:ext cx="1836766" cy="347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(26.01.26)</a:t>
            </a:r>
          </a:p>
        </p:txBody>
      </p:sp>
    </p:spTree>
    <p:extLst>
      <p:ext uri="{BB962C8B-B14F-4D97-AF65-F5344CB8AC3E}">
        <p14:creationId xmlns:p14="http://schemas.microsoft.com/office/powerpoint/2010/main" val="2939148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249335" y="1021944"/>
          <a:ext cx="4638934" cy="747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0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1,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아래 바로가기 메뉴 최상단을 여기서 제거해주거나 최상단을 버스 고르기 팝업으로 해주세요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.2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스크롤을 눈에보이게 만들어주세요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오른쪽 세로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모바일 프론트 </a:t>
            </a:r>
            <a:r>
              <a:rPr lang="en-US" altLang="ko-KR" b="1">
                <a:solidFill>
                  <a:schemeClr val="bg1"/>
                </a:solidFill>
              </a:rPr>
              <a:t>ui</a:t>
            </a:r>
            <a:r>
              <a:rPr lang="ko-KR" altLang="en-US" b="1">
                <a:solidFill>
                  <a:schemeClr val="bg1"/>
                </a:solidFill>
              </a:rPr>
              <a:t> 수정요청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예약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89072" y="917575"/>
            <a:ext cx="2631831" cy="5702300"/>
          </a:xfrm>
          <a:prstGeom prst="rect">
            <a:avLst/>
          </a:prstGeom>
        </p:spPr>
      </p:pic>
      <p:sp>
        <p:nvSpPr>
          <p:cNvPr id="77" name="직사각형 76"/>
          <p:cNvSpPr/>
          <p:nvPr/>
        </p:nvSpPr>
        <p:spPr>
          <a:xfrm>
            <a:off x="474188" y="5300651"/>
            <a:ext cx="2797342" cy="782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078E86-BB4E-48F4-7545-4EB5E414F123}"/>
              </a:ext>
            </a:extLst>
          </p:cNvPr>
          <p:cNvSpPr txBox="1"/>
          <p:nvPr/>
        </p:nvSpPr>
        <p:spPr>
          <a:xfrm>
            <a:off x="7369192" y="3083087"/>
            <a:ext cx="457241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0070C0"/>
                </a:solidFill>
              </a:rPr>
              <a:t>기능 오류가 아닙니다</a:t>
            </a:r>
            <a:r>
              <a:rPr lang="en-US" altLang="ko-KR" sz="1100" b="1" dirty="0">
                <a:solidFill>
                  <a:srgbClr val="0070C0"/>
                </a:solidFill>
              </a:rPr>
              <a:t>. (</a:t>
            </a:r>
            <a:r>
              <a:rPr lang="ko-KR" altLang="en-US" sz="1100" b="1" dirty="0">
                <a:solidFill>
                  <a:srgbClr val="0070C0"/>
                </a:solidFill>
              </a:rPr>
              <a:t>기존 </a:t>
            </a:r>
            <a:r>
              <a:rPr lang="ko-KR" altLang="en-US" sz="1100" b="1" dirty="0" err="1">
                <a:solidFill>
                  <a:srgbClr val="0070C0"/>
                </a:solidFill>
              </a:rPr>
              <a:t>로망스투어와</a:t>
            </a:r>
            <a:r>
              <a:rPr lang="ko-KR" altLang="en-US" sz="1100" b="1" dirty="0">
                <a:solidFill>
                  <a:srgbClr val="0070C0"/>
                </a:solidFill>
              </a:rPr>
              <a:t> 동일</a:t>
            </a:r>
            <a:r>
              <a:rPr lang="en-US" altLang="ko-KR" sz="1100" b="1" dirty="0">
                <a:solidFill>
                  <a:srgbClr val="0070C0"/>
                </a:solidFill>
              </a:rPr>
              <a:t>)</a:t>
            </a:r>
          </a:p>
          <a:p>
            <a:r>
              <a:rPr lang="en-US" altLang="ko-KR" sz="1100" b="1" dirty="0">
                <a:solidFill>
                  <a:srgbClr val="0070C0"/>
                </a:solidFill>
              </a:rPr>
              <a:t>2</a:t>
            </a:r>
            <a:r>
              <a:rPr lang="ko-KR" altLang="en-US" sz="1100" b="1" dirty="0" err="1">
                <a:solidFill>
                  <a:srgbClr val="0070C0"/>
                </a:solidFill>
              </a:rPr>
              <a:t>차개발</a:t>
            </a:r>
            <a:r>
              <a:rPr lang="ko-KR" altLang="en-US" sz="1100" b="1" dirty="0">
                <a:solidFill>
                  <a:srgbClr val="0070C0"/>
                </a:solidFill>
              </a:rPr>
              <a:t> 또는 유지보수시 요청하세요</a:t>
            </a:r>
          </a:p>
        </p:txBody>
      </p:sp>
    </p:spTree>
    <p:extLst>
      <p:ext uri="{BB962C8B-B14F-4D97-AF65-F5344CB8AC3E}">
        <p14:creationId xmlns:p14="http://schemas.microsoft.com/office/powerpoint/2010/main" val="180896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미선택시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잔여석과 정원이 뜨는데 선택시 잔여석만 남음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기존 로망스투어 표기대로 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잔여석 최소출발인원 및 정원 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복원 요망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u="sng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예약건이 들어와서 실제 잔여석이 줄어들어야 하는데 잔여석 숫자가 변하지 않음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잔여석 숫자 나오게 해주세요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날짜선택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잔여좌석 표기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3"/>
          <a:srcRect r="49573"/>
          <a:stretch>
            <a:fillRect/>
          </a:stretch>
        </p:blipFill>
        <p:spPr>
          <a:xfrm>
            <a:off x="83343" y="1292632"/>
            <a:ext cx="3354887" cy="3534551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10058" y="1280741"/>
            <a:ext cx="3417529" cy="3558326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174491" y="4218993"/>
            <a:ext cx="1882726" cy="453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493953" y="4311862"/>
            <a:ext cx="1882726" cy="453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848295" y="2843254"/>
            <a:ext cx="2572108" cy="666843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BE6584F1-F65E-4C87-99EB-E3DE3CD4719E}"/>
              </a:ext>
            </a:extLst>
          </p:cNvPr>
          <p:cNvSpPr/>
          <p:nvPr/>
        </p:nvSpPr>
        <p:spPr>
          <a:xfrm>
            <a:off x="8848295" y="3581702"/>
            <a:ext cx="2482314" cy="347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(26.01.26)</a:t>
            </a:r>
          </a:p>
        </p:txBody>
      </p:sp>
    </p:spTree>
    <p:extLst>
      <p:ext uri="{BB962C8B-B14F-4D97-AF65-F5344CB8AC3E}">
        <p14:creationId xmlns:p14="http://schemas.microsoft.com/office/powerpoint/2010/main" val="292163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테스트 상품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1/25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누르고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예약신청하니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이런 에러 뜹니다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날짜선택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날짜 선택 </a:t>
            </a:r>
            <a:r>
              <a:rPr lang="en-US" altLang="ko-KR" sz="1200" b="1"/>
              <a:t>&gt;</a:t>
            </a:r>
            <a:r>
              <a:rPr lang="ko-KR" altLang="en-US" sz="1200" b="1"/>
              <a:t> 비회원 예약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6139" y="883789"/>
            <a:ext cx="8038995" cy="3012977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341ABD3-601C-AE88-5D21-9A8312DF9D99}"/>
              </a:ext>
            </a:extLst>
          </p:cNvPr>
          <p:cNvSpPr/>
          <p:nvPr/>
        </p:nvSpPr>
        <p:spPr>
          <a:xfrm>
            <a:off x="8709147" y="2687181"/>
            <a:ext cx="2482314" cy="347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(26.01.26)</a:t>
            </a:r>
          </a:p>
        </p:txBody>
      </p:sp>
    </p:spTree>
    <p:extLst>
      <p:ext uri="{BB962C8B-B14F-4D97-AF65-F5344CB8AC3E}">
        <p14:creationId xmlns:p14="http://schemas.microsoft.com/office/powerpoint/2010/main" val="243678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명의 단체 예약을 한명이 총대매고 혼자 진행할 수도 있기 때문에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인실 방의 제한인원이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인건 조금 이상한 거 같습니다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기존 로망스투어 홈페이지는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인실을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명 인원으로 예약할 수 있고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그럼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인실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개를 배정하면 되기 때문에 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 인원초과 부분 처리는 제거해주세요 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원래 로망스투어 예약처럼 해주세요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u="sng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 그러나 현행처럼 예약가능 잔여 인원 수만큼만 제한해서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좌석 미배정 예약건 포함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 선택가능 인원 범위를 제한하는 것은 너무 좋은 거 같습니다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 이 부분은 유지 부탁드립니다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!!!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날짜선택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날짜 선택 </a:t>
            </a:r>
            <a:r>
              <a:rPr lang="en-US" altLang="ko-KR" sz="1200" b="1"/>
              <a:t>&gt;</a:t>
            </a:r>
            <a:r>
              <a:rPr lang="ko-KR" altLang="en-US" sz="1200" b="1"/>
              <a:t> 예약정보입력 </a:t>
            </a:r>
            <a:r>
              <a:rPr lang="en-US" altLang="ko-KR" sz="1200" b="1"/>
              <a:t>&gt;</a:t>
            </a:r>
            <a:r>
              <a:rPr lang="ko-KR" altLang="en-US" sz="1200" b="1"/>
              <a:t> 객실 옵션 인원 선택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7110" y="1273346"/>
            <a:ext cx="6645628" cy="488348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64393" y="5104658"/>
            <a:ext cx="3093642" cy="1004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7AF048-615D-43A2-4242-9E61F6FA7A6D}"/>
              </a:ext>
            </a:extLst>
          </p:cNvPr>
          <p:cNvSpPr txBox="1"/>
          <p:nvPr/>
        </p:nvSpPr>
        <p:spPr>
          <a:xfrm>
            <a:off x="8507003" y="5583506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처리 확인완료 </a:t>
            </a:r>
            <a:r>
              <a:rPr lang="en-US" altLang="ko-KR" dirty="0"/>
              <a:t>01.23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8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인원선택시 선택스크롤리스트가 위에 뜰때도 있는데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화면 위치에 따라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무조건 선택칸에서 바로 밑 아래방향으로 바꿔주세요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날짜선택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날짜 선택 </a:t>
            </a:r>
            <a:r>
              <a:rPr lang="en-US" altLang="ko-KR" sz="1200" b="1"/>
              <a:t>&gt;</a:t>
            </a:r>
            <a:r>
              <a:rPr lang="ko-KR" altLang="en-US" sz="1200" b="1"/>
              <a:t> 예약정보입력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7110" y="1273346"/>
            <a:ext cx="6645628" cy="4883484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6294178" y="4698878"/>
            <a:ext cx="727820" cy="1559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6306209" y="1301961"/>
            <a:ext cx="727820" cy="3394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0E40054-EB31-1776-CC50-50E19505F4FA}"/>
              </a:ext>
            </a:extLst>
          </p:cNvPr>
          <p:cNvSpPr/>
          <p:nvPr/>
        </p:nvSpPr>
        <p:spPr>
          <a:xfrm>
            <a:off x="8539118" y="2882348"/>
            <a:ext cx="3190461" cy="6162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rgbClr val="0070C0"/>
                </a:solidFill>
              </a:rPr>
              <a:t>불가능합니다</a:t>
            </a:r>
            <a:r>
              <a:rPr lang="en-US" altLang="ko-KR" sz="1100" b="1" dirty="0">
                <a:solidFill>
                  <a:srgbClr val="0070C0"/>
                </a:solidFill>
              </a:rPr>
              <a:t>.</a:t>
            </a:r>
          </a:p>
          <a:p>
            <a:r>
              <a:rPr lang="ko-KR" altLang="en-US" sz="1100" b="1" dirty="0">
                <a:solidFill>
                  <a:srgbClr val="0070C0"/>
                </a:solidFill>
              </a:rPr>
              <a:t>해당 사항은 브라우저의 기본 형태입니다</a:t>
            </a:r>
            <a:r>
              <a:rPr lang="en-US" altLang="ko-KR" sz="1100" b="1" dirty="0">
                <a:solidFill>
                  <a:srgbClr val="0070C0"/>
                </a:solidFill>
              </a:rPr>
              <a:t>.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2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128960"/>
              </p:ext>
            </p:extLst>
          </p:nvPr>
        </p:nvGraphicFramePr>
        <p:xfrm>
          <a:off x="7249335" y="1021944"/>
          <a:ext cx="4638934" cy="747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9440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미입력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가이드라인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입력하지 않는 칸이 있는데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예약이 그대로 진행됩니다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확인해주세요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예약코드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: 202601220921109235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확인해보세요 아무것도 입력하지 않았는데 주문됩니다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이 부분은 예약자를 입력하세요 하고 확인을 누르면 다음 진행으로 넘어가지 않게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분기문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처리를 해주세요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로망스투어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팝업순서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바꿔주신건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너무 좋은 거 같습니다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그부분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감사합니다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ko-KR" altLang="en-US" sz="1200" dirty="0">
                          <a:solidFill>
                            <a:schemeClr val="tx1"/>
                          </a:solidFill>
                        </a:rPr>
                      </a:br>
                      <a:b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예약자 이름으로 예약된 내역확인은 비회원 어떻게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조회하는건가요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이 확인 알람은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없애주세요</a:t>
                      </a:r>
                      <a:endParaRPr lang="ko-KR" altLang="en-US" sz="1200" u="sng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날짜선택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날짜 선택 </a:t>
            </a:r>
            <a:r>
              <a:rPr lang="en-US" altLang="ko-KR" sz="1200" b="1"/>
              <a:t>&gt;</a:t>
            </a:r>
            <a:r>
              <a:rPr lang="ko-KR" altLang="en-US" sz="1200" b="1"/>
              <a:t> 예약정보입력 </a:t>
            </a:r>
            <a:r>
              <a:rPr lang="en-US" altLang="ko-KR" sz="1200" b="1"/>
              <a:t>&gt;</a:t>
            </a:r>
            <a:r>
              <a:rPr lang="ko-KR" altLang="en-US" sz="1200" b="1"/>
              <a:t> 입력건 누락시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53815" y="1870112"/>
            <a:ext cx="4109482" cy="1422853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31601" y="3429000"/>
            <a:ext cx="4124920" cy="1620504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58252" y="5124341"/>
            <a:ext cx="4258269" cy="156231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C2D0A7E-2A58-2013-F25F-ABDC32E6ED52}"/>
              </a:ext>
            </a:extLst>
          </p:cNvPr>
          <p:cNvSpPr/>
          <p:nvPr/>
        </p:nvSpPr>
        <p:spPr>
          <a:xfrm>
            <a:off x="9857037" y="3723080"/>
            <a:ext cx="1836766" cy="3472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(26.01.26)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74CE302-98C4-4C83-B319-C21C1C2ED95E}"/>
              </a:ext>
            </a:extLst>
          </p:cNvPr>
          <p:cNvSpPr/>
          <p:nvPr/>
        </p:nvSpPr>
        <p:spPr>
          <a:xfrm>
            <a:off x="7667369" y="5527942"/>
            <a:ext cx="3563848" cy="6162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rgbClr val="0070C0"/>
                </a:solidFill>
              </a:rPr>
              <a:t>기존 </a:t>
            </a:r>
            <a:r>
              <a:rPr lang="ko-KR" altLang="en-US" sz="1100" b="1" dirty="0" err="1">
                <a:solidFill>
                  <a:srgbClr val="0070C0"/>
                </a:solidFill>
              </a:rPr>
              <a:t>로망스투어와</a:t>
            </a:r>
            <a:r>
              <a:rPr lang="ko-KR" altLang="en-US" sz="1100" b="1" dirty="0">
                <a:solidFill>
                  <a:srgbClr val="0070C0"/>
                </a:solidFill>
              </a:rPr>
              <a:t> 동일한 형태입니다</a:t>
            </a:r>
            <a:r>
              <a:rPr lang="en-US" altLang="ko-KR" sz="1100" b="1" dirty="0">
                <a:solidFill>
                  <a:srgbClr val="0070C0"/>
                </a:solidFill>
              </a:rPr>
              <a:t>.</a:t>
            </a:r>
            <a:br>
              <a:rPr lang="en-US" altLang="ko-KR" sz="1100" b="1" dirty="0">
                <a:solidFill>
                  <a:srgbClr val="0070C0"/>
                </a:solidFill>
              </a:rPr>
            </a:br>
            <a:br>
              <a:rPr lang="en-US" altLang="ko-KR" sz="1100" b="1" dirty="0">
                <a:solidFill>
                  <a:srgbClr val="0070C0"/>
                </a:solidFill>
              </a:rPr>
            </a:br>
            <a:r>
              <a:rPr lang="ko-KR" altLang="en-US" sz="1100" b="1" dirty="0">
                <a:solidFill>
                  <a:srgbClr val="0070C0"/>
                </a:solidFill>
              </a:rPr>
              <a:t>수정을 원하시면 </a:t>
            </a:r>
            <a:r>
              <a:rPr lang="en-US" altLang="ko-KR" sz="1100" b="1" dirty="0">
                <a:solidFill>
                  <a:srgbClr val="0070C0"/>
                </a:solidFill>
              </a:rPr>
              <a:t>2</a:t>
            </a:r>
            <a:r>
              <a:rPr lang="ko-KR" altLang="en-US" sz="1100" b="1" dirty="0">
                <a:solidFill>
                  <a:srgbClr val="0070C0"/>
                </a:solidFill>
              </a:rPr>
              <a:t>차개발이나 유지보수시 요청하세요</a:t>
            </a:r>
            <a:endParaRPr lang="en-US" altLang="ko-KR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5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32105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인원수가 선택되면 좌석선택 팝업 당시 해당 인원수만큼 선택되게 해주세요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명인데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명만 선택하고 </a:t>
                      </a:r>
                      <a:r>
                        <a:rPr lang="ko-KR" altLang="en-US" sz="1200" u="sng" dirty="0" err="1">
                          <a:solidFill>
                            <a:schemeClr val="tx1"/>
                          </a:solidFill>
                        </a:rPr>
                        <a:t>확인누르면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예약 인원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명 중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명의 좌석이 선택되지 않았습니다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나머지 인원의 좌석을 선택해 주세요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.]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이런 알람이 뜨게 해주세요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strike="sngStrike" dirty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ko-KR" altLang="en-US" sz="1200" strike="sngStrike" dirty="0">
                          <a:solidFill>
                            <a:schemeClr val="tx1"/>
                          </a:solidFill>
                        </a:rPr>
                        <a:t>제안</a:t>
                      </a:r>
                      <a:r>
                        <a:rPr lang="en-US" altLang="ko-KR" sz="1200" strike="sngStrike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strike="sngStrike" dirty="0">
                          <a:solidFill>
                            <a:schemeClr val="tx1"/>
                          </a:solidFill>
                        </a:rPr>
                        <a:t> 임의로 배석하겠습니까</a:t>
                      </a:r>
                      <a:r>
                        <a:rPr lang="en-US" altLang="ko-KR" sz="1200" strike="sngStrike" dirty="0">
                          <a:solidFill>
                            <a:schemeClr val="tx1"/>
                          </a:solidFill>
                        </a:rPr>
                        <a:t>?</a:t>
                      </a:r>
                      <a:r>
                        <a:rPr lang="ko-KR" altLang="en-US" sz="1200" strike="sngStrike" dirty="0">
                          <a:solidFill>
                            <a:schemeClr val="tx1"/>
                          </a:solidFill>
                        </a:rPr>
                        <a:t>하고 확인하면 진행</a:t>
                      </a:r>
                      <a:r>
                        <a:rPr lang="en-US" altLang="ko-KR" sz="1200" strike="sngStrike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strike="sngStrike" dirty="0">
                          <a:solidFill>
                            <a:schemeClr val="tx1"/>
                          </a:solidFill>
                        </a:rPr>
                        <a:t> 아니면 </a:t>
                      </a:r>
                      <a:r>
                        <a:rPr lang="ko-KR" altLang="en-US" sz="1200" strike="sngStrike" dirty="0" err="1">
                          <a:solidFill>
                            <a:schemeClr val="tx1"/>
                          </a:solidFill>
                        </a:rPr>
                        <a:t>다시선택</a:t>
                      </a:r>
                      <a:r>
                        <a:rPr lang="ko-KR" altLang="en-US" sz="1200" strike="sngStrike" dirty="0">
                          <a:solidFill>
                            <a:schemeClr val="tx1"/>
                          </a:solidFill>
                        </a:rPr>
                        <a:t> 프로세스 만들기 </a:t>
                      </a:r>
                      <a:r>
                        <a:rPr lang="en-US" altLang="ko-KR" sz="1200" strike="sngStrik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strike="sngStrike" dirty="0">
                          <a:solidFill>
                            <a:schemeClr val="tx1"/>
                          </a:solidFill>
                        </a:rPr>
                        <a:t>만약 </a:t>
                      </a:r>
                      <a:r>
                        <a:rPr lang="ko-KR" altLang="en-US" sz="1200" strike="sngStrike" dirty="0" err="1">
                          <a:solidFill>
                            <a:schemeClr val="tx1"/>
                          </a:solidFill>
                        </a:rPr>
                        <a:t>옆자리쪽</a:t>
                      </a:r>
                      <a:r>
                        <a:rPr lang="ko-KR" altLang="en-US" sz="1200" strike="sngStrik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strike="sngStrike" dirty="0" err="1">
                          <a:solidFill>
                            <a:schemeClr val="tx1"/>
                          </a:solidFill>
                        </a:rPr>
                        <a:t>비어있으면</a:t>
                      </a:r>
                      <a:r>
                        <a:rPr lang="ko-KR" altLang="en-US" sz="1200" strike="sngStrike" dirty="0">
                          <a:solidFill>
                            <a:schemeClr val="tx1"/>
                          </a:solidFill>
                        </a:rPr>
                        <a:t> 그쪽에 배석</a:t>
                      </a:r>
                      <a:r>
                        <a:rPr lang="en-US" altLang="ko-KR" sz="1200" strike="sngStrike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strike="sngStrike" dirty="0">
                          <a:solidFill>
                            <a:schemeClr val="tx1"/>
                          </a:solidFill>
                        </a:rPr>
                        <a:t>없고 홀수면 </a:t>
                      </a:r>
                      <a:r>
                        <a:rPr lang="ko-KR" altLang="en-US" sz="1200" strike="sngStrike" dirty="0" err="1">
                          <a:solidFill>
                            <a:schemeClr val="tx1"/>
                          </a:solidFill>
                        </a:rPr>
                        <a:t>다른사람</a:t>
                      </a:r>
                      <a:r>
                        <a:rPr lang="ko-KR" altLang="en-US" sz="1200" strike="sngStrike" dirty="0">
                          <a:solidFill>
                            <a:schemeClr val="tx1"/>
                          </a:solidFill>
                        </a:rPr>
                        <a:t> 옆에 있는 </a:t>
                      </a:r>
                      <a:r>
                        <a:rPr lang="ko-KR" altLang="en-US" sz="1200" strike="sngStrike" dirty="0" err="1">
                          <a:solidFill>
                            <a:schemeClr val="tx1"/>
                          </a:solidFill>
                        </a:rPr>
                        <a:t>덜빈자리에</a:t>
                      </a:r>
                      <a:r>
                        <a:rPr lang="ko-KR" altLang="en-US" sz="1200" strike="sngStrike" dirty="0">
                          <a:solidFill>
                            <a:schemeClr val="tx1"/>
                          </a:solidFill>
                        </a:rPr>
                        <a:t> 배석</a:t>
                      </a:r>
                      <a:r>
                        <a:rPr lang="en-US" altLang="ko-KR" sz="1200" strike="sngStrike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strike="sngStrike" dirty="0">
                          <a:solidFill>
                            <a:schemeClr val="tx1"/>
                          </a:solidFill>
                        </a:rPr>
                        <a:t> 이건 차후 검토 요청 건입니다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날짜선택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날짜 선택 </a:t>
            </a:r>
            <a:r>
              <a:rPr lang="en-US" altLang="ko-KR" sz="1200" b="1"/>
              <a:t>&gt;</a:t>
            </a:r>
            <a:r>
              <a:rPr lang="ko-KR" altLang="en-US" sz="1200" b="1"/>
              <a:t> 예약정보입력 </a:t>
            </a:r>
            <a:r>
              <a:rPr lang="en-US" altLang="ko-KR" sz="1200" b="1"/>
              <a:t>&gt;</a:t>
            </a:r>
            <a:r>
              <a:rPr lang="ko-KR" altLang="en-US" sz="1200" b="1"/>
              <a:t> 좌석 일부미선택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7848" y="1616629"/>
            <a:ext cx="7877578" cy="2553179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662523" y="2651003"/>
            <a:ext cx="715913" cy="1059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524310" y="2309812"/>
            <a:ext cx="1389523" cy="322659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5567747-ACDC-AA04-493A-CF4387977FC3}"/>
              </a:ext>
            </a:extLst>
          </p:cNvPr>
          <p:cNvSpPr/>
          <p:nvPr/>
        </p:nvSpPr>
        <p:spPr>
          <a:xfrm>
            <a:off x="8570126" y="5536406"/>
            <a:ext cx="3128446" cy="400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>
                <a:solidFill>
                  <a:srgbClr val="0070C0"/>
                </a:solidFill>
              </a:rPr>
              <a:t>2</a:t>
            </a:r>
            <a:r>
              <a:rPr lang="ko-KR" altLang="en-US" sz="1100" b="1" dirty="0">
                <a:solidFill>
                  <a:srgbClr val="0070C0"/>
                </a:solidFill>
              </a:rPr>
              <a:t>차개발이나 유지보수시 요청하세요</a:t>
            </a:r>
            <a:endParaRPr lang="en-US" altLang="ko-KR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6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G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가이드석 눌러도 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이미 선택된 좌석입니다</a:t>
                      </a:r>
                      <a:r>
                        <a:rPr lang="en-US" altLang="ko-KR" sz="120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ko-KR" altLang="en-US" sz="1200">
                          <a:solidFill>
                            <a:schemeClr val="tx1"/>
                          </a:solidFill>
                        </a:rPr>
                        <a:t> 처럼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해당 자리는 가이드석입니다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 다른 좌석을 선택해주세요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 알람나오게 해주세요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 예약인원 이상의 다른 자리를 추가로 누르면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‘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이미 탑승 인원의 자리를 모두 선택하셨습니다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 자리를 변경하고 싶으시면 선택된 분홍 좌석을 다시 클릭해서 확보된 좌석을 해지하고 새로운 좌석을 선택해 주세요</a:t>
                      </a:r>
                      <a:r>
                        <a:rPr lang="en-US" altLang="ko-KR" sz="1200" u="sng">
                          <a:solidFill>
                            <a:schemeClr val="tx1"/>
                          </a:solidFill>
                        </a:rPr>
                        <a:t>,’</a:t>
                      </a:r>
                      <a:r>
                        <a:rPr lang="ko-KR" altLang="en-US" sz="1200" u="sng">
                          <a:solidFill>
                            <a:schemeClr val="tx1"/>
                          </a:solidFill>
                        </a:rPr>
                        <a:t> 라고 알람띄우기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chemeClr val="bg1"/>
                </a:solidFill>
              </a:rPr>
              <a:t>고객예약 프론트페이지 날짜선택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상품페이지 </a:t>
            </a:r>
            <a:r>
              <a:rPr lang="en-US" altLang="ko-KR" sz="1200" b="1"/>
              <a:t>&gt;</a:t>
            </a:r>
            <a:r>
              <a:rPr lang="ko-KR" altLang="en-US" sz="1200" b="1"/>
              <a:t> 날짜 선택 </a:t>
            </a:r>
            <a:r>
              <a:rPr lang="en-US" altLang="ko-KR" sz="1200" b="1"/>
              <a:t>&gt;</a:t>
            </a:r>
            <a:r>
              <a:rPr lang="ko-KR" altLang="en-US" sz="1200" b="1"/>
              <a:t> 예약정보입력 </a:t>
            </a:r>
            <a:r>
              <a:rPr lang="en-US" altLang="ko-KR" sz="1200" b="1"/>
              <a:t>&gt;</a:t>
            </a:r>
            <a:r>
              <a:rPr lang="ko-KR" altLang="en-US" sz="1200" b="1"/>
              <a:t> 좌석 선택창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임수민   검수날짜</a:t>
            </a:r>
            <a:r>
              <a:rPr lang="en-US" altLang="ko-KR" sz="1200"/>
              <a:t> : 2026.1.20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02466" y="1500186"/>
            <a:ext cx="1389523" cy="3226594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3400961" y="2174753"/>
            <a:ext cx="918320" cy="10594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999096" y="1457916"/>
            <a:ext cx="1438319" cy="331649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EBECB94-DBC7-A739-D77B-A33FE0154067}"/>
              </a:ext>
            </a:extLst>
          </p:cNvPr>
          <p:cNvSpPr/>
          <p:nvPr/>
        </p:nvSpPr>
        <p:spPr>
          <a:xfrm>
            <a:off x="8570126" y="3234237"/>
            <a:ext cx="3128446" cy="400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>
                <a:solidFill>
                  <a:srgbClr val="0070C0"/>
                </a:solidFill>
              </a:rPr>
              <a:t>2</a:t>
            </a:r>
            <a:r>
              <a:rPr lang="ko-KR" altLang="en-US" sz="1100" b="1" dirty="0">
                <a:solidFill>
                  <a:srgbClr val="0070C0"/>
                </a:solidFill>
              </a:rPr>
              <a:t>차개발이나 유지보수시 요청하세요</a:t>
            </a:r>
            <a:endParaRPr lang="en-US" altLang="ko-KR" sz="1100" b="1" dirty="0">
              <a:solidFill>
                <a:srgbClr val="0070C0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88DF00D-BCDC-4F45-085D-7D2125077A97}"/>
              </a:ext>
            </a:extLst>
          </p:cNvPr>
          <p:cNvSpPr/>
          <p:nvPr/>
        </p:nvSpPr>
        <p:spPr>
          <a:xfrm>
            <a:off x="8570126" y="5307806"/>
            <a:ext cx="3128446" cy="400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>
                <a:solidFill>
                  <a:srgbClr val="0070C0"/>
                </a:solidFill>
              </a:rPr>
              <a:t>2</a:t>
            </a:r>
            <a:r>
              <a:rPr lang="ko-KR" altLang="en-US" sz="1100" b="1" dirty="0">
                <a:solidFill>
                  <a:srgbClr val="0070C0"/>
                </a:solidFill>
              </a:rPr>
              <a:t>차개발이나 유지보수시 요청하세요</a:t>
            </a:r>
            <a:endParaRPr lang="en-US" altLang="ko-KR" sz="11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39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1647</Words>
  <Application>Microsoft Office PowerPoint</Application>
  <PresentationFormat>와이드스크린</PresentationFormat>
  <Paragraphs>270</Paragraphs>
  <Slides>21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최 아름</dc:creator>
  <cp:lastModifiedBy>규만 최</cp:lastModifiedBy>
  <cp:revision>156</cp:revision>
  <dcterms:created xsi:type="dcterms:W3CDTF">2025-11-14T06:29:01Z</dcterms:created>
  <dcterms:modified xsi:type="dcterms:W3CDTF">2026-01-24T10:21:27Z</dcterms:modified>
  <cp:version/>
</cp:coreProperties>
</file>