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6" r:id="rId2"/>
    <p:sldId id="352" r:id="rId3"/>
    <p:sldId id="364" r:id="rId4"/>
    <p:sldId id="367" r:id="rId5"/>
    <p:sldId id="358" r:id="rId6"/>
    <p:sldId id="359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C92"/>
    <a:srgbClr val="F5B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0B5BD-16F9-B47A-029A-A39BE6E1C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B7F2E6-C443-A824-9EFC-5145F4E6C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F8D9D7-35CC-AFFD-8B89-915406D44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359556-84EF-1BEA-2ACE-691A2ADB7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12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0708-9920-F647-884A-15011B05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DE8231-4AA7-8193-C34C-4A8DE92B8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3EC0EA-241F-47C4-4575-C07381CE2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00787A-57F1-5743-C767-362D2A03A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78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2FEF3-9E4C-25E4-82E7-B35987DA6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B2D552-4AE1-C9C4-94B6-9D4462A38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17104A3-8D8B-7155-B7EA-71322DA52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B4609A-5C47-397C-8540-A6F62049A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98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7430C-A9C0-80F1-D10F-39BA38C32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FC0BA9C-9928-528A-DFD9-807A97487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7C0FAC-7C60-B17C-9607-7D8446069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ACDABB-0040-07EC-241F-2F7650742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84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FACEA-CD47-FBDB-1086-92343133F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E99CEAA-57FB-4A98-A0A6-0BE396B6E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FF20DE9-46F2-0461-6006-19154F84A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773E62-253A-0344-F6D3-FABEFF78D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32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4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(2026.1.24.)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2026.1.24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374A3-D2A6-6DEE-824F-330BFBCB2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텍스트, 스크린샷, 디스플레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81A8210-EC01-4CF0-6F13-12B6A3C5D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0" y="4803006"/>
            <a:ext cx="2592342" cy="1735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B1AE6B-C140-8CF8-EFB4-898D0E49422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개인예약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하단 상담정보   </a:t>
            </a:r>
            <a:r>
              <a:rPr lang="ko-KR" altLang="en-US" sz="1200" b="1" dirty="0">
                <a:solidFill>
                  <a:srgbClr val="FF0000"/>
                </a:solidFill>
              </a:rPr>
              <a:t>⇔</a:t>
            </a:r>
            <a:r>
              <a:rPr lang="ko-KR" altLang="en-US" sz="1200" b="1" dirty="0"/>
              <a:t>    고객관리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상담관리 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93B3F9F-C34E-0A15-F0ED-33DA64697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60490"/>
              </p:ext>
            </p:extLst>
          </p:nvPr>
        </p:nvGraphicFramePr>
        <p:xfrm>
          <a:off x="7546206" y="903920"/>
          <a:ext cx="4543742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4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개인예약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하단 상담정보가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저장안되고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있습니다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내부용비고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관리자입력사항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기입내용이 하단부분에 상담정보에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예약정보저장하면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최신순대로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리스트업되어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보여져야합니다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리스트는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저장클릭시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계속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추가되야합니다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다른 관리자가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CS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내용이력을 리스트업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확인해야합니다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리스트업되면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고객관리 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상담관리상담내용과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연동되야합니다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기존기능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8C0C0E-CE9A-4394-A306-3155CE8C4BF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05E23D8-8061-2906-5BD0-655F4313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88BE6-29BC-3329-1972-B87E5ED810D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 ⇔ 고객관리</a:t>
            </a:r>
          </a:p>
        </p:txBody>
      </p:sp>
      <p:pic>
        <p:nvPicPr>
          <p:cNvPr id="4" name="그림 3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82CADFB-EC68-A1CD-ADA3-67342C0E7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" y="903920"/>
            <a:ext cx="5316971" cy="30651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그림 11" descr="텍스트, 스크린샷, 소프트웨어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AF72C5-156A-E2E6-E7D2-058F36742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91" y="4464878"/>
            <a:ext cx="4461831" cy="22565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BF84EF-6790-DD21-B2AB-73F43B663BD6}"/>
              </a:ext>
            </a:extLst>
          </p:cNvPr>
          <p:cNvSpPr txBox="1"/>
          <p:nvPr/>
        </p:nvSpPr>
        <p:spPr>
          <a:xfrm>
            <a:off x="2114206" y="54862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기존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A562354-B476-FCC2-1897-F4FC0E11D801}"/>
              </a:ext>
            </a:extLst>
          </p:cNvPr>
          <p:cNvCxnSpPr>
            <a:cxnSpLocks/>
          </p:cNvCxnSpPr>
          <p:nvPr/>
        </p:nvCxnSpPr>
        <p:spPr>
          <a:xfrm>
            <a:off x="2435192" y="2805485"/>
            <a:ext cx="3660808" cy="3300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FAFEA89B-6716-4EFB-2918-0F6A060DCBB8}"/>
              </a:ext>
            </a:extLst>
          </p:cNvPr>
          <p:cNvSpPr/>
          <p:nvPr/>
        </p:nvSpPr>
        <p:spPr>
          <a:xfrm>
            <a:off x="2903109" y="5102942"/>
            <a:ext cx="403145" cy="125340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B2116BF-63FA-D187-7CE6-060CD15DF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632" y="3401571"/>
            <a:ext cx="5018327" cy="21916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055A16A8-568F-D250-2CF2-B35FB72F868D}"/>
              </a:ext>
            </a:extLst>
          </p:cNvPr>
          <p:cNvSpPr/>
          <p:nvPr/>
        </p:nvSpPr>
        <p:spPr>
          <a:xfrm>
            <a:off x="6903995" y="3622874"/>
            <a:ext cx="2181971" cy="6194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88E841C0-343A-8F90-C4F0-203ADFCE9D4D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6492045" y="4242307"/>
            <a:ext cx="1502936" cy="18602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7FB1FF88-EC17-0EEB-1730-45959420C038}"/>
              </a:ext>
            </a:extLst>
          </p:cNvPr>
          <p:cNvSpPr/>
          <p:nvPr/>
        </p:nvSpPr>
        <p:spPr>
          <a:xfrm>
            <a:off x="10370813" y="3046778"/>
            <a:ext cx="1482853" cy="3210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</a:t>
            </a:r>
          </a:p>
        </p:txBody>
      </p:sp>
    </p:spTree>
    <p:extLst>
      <p:ext uri="{BB962C8B-B14F-4D97-AF65-F5344CB8AC3E}">
        <p14:creationId xmlns:p14="http://schemas.microsoft.com/office/powerpoint/2010/main" val="299497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4ED50-3F9F-5475-83D9-B14DB431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88D9DC2-E225-3609-29A0-CAF17F0DD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15939"/>
              </p:ext>
            </p:extLst>
          </p:nvPr>
        </p:nvGraphicFramePr>
        <p:xfrm>
          <a:off x="7813964" y="926280"/>
          <a:ext cx="4286972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97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비고란이 저장되지 않고 있습니다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비고란에 쓰여지는 글이 겉으로 리스트표에서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보여져야하고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셀을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상품명셀을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글자줄바꿈으로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조금 좁히고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비고셀의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가로를 좀 넓히고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글자행만큼 자동세로가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늘어나게해서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&lt;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비고란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글이 한번에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다보여야합니다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6" name="그림 15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A121EE-E161-F7B7-AD5D-997A5B446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39" y="3584514"/>
            <a:ext cx="6632479" cy="277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그림 7" descr="텍스트, 라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3FD382-FC90-FC93-25FE-EA6EFBCAD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3" y="1243503"/>
            <a:ext cx="6849958" cy="13648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A4272-CE8C-4763-A483-9C4D7CC66A7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41C7D-AB9A-57B3-C856-E05147905FF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비고란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5DCDC-D222-F897-76C3-8D09BB88A45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659806E-8E95-4CF8-A94C-5B4A0790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305A1AFD-9396-ACDE-D830-6B68C9FEC6B2}"/>
              </a:ext>
            </a:extLst>
          </p:cNvPr>
          <p:cNvCxnSpPr>
            <a:cxnSpLocks/>
          </p:cNvCxnSpPr>
          <p:nvPr/>
        </p:nvCxnSpPr>
        <p:spPr>
          <a:xfrm flipV="1">
            <a:off x="7256206" y="1513938"/>
            <a:ext cx="708712" cy="4336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그림 5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0CA93B3-4CA2-69A1-4079-6097CE892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2165"/>
            <a:ext cx="5244867" cy="2730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7D5CC7A-4BD5-B73E-F390-35F6C2F61356}"/>
              </a:ext>
            </a:extLst>
          </p:cNvPr>
          <p:cNvCxnSpPr>
            <a:cxnSpLocks/>
          </p:cNvCxnSpPr>
          <p:nvPr/>
        </p:nvCxnSpPr>
        <p:spPr>
          <a:xfrm flipV="1">
            <a:off x="5102942" y="6047964"/>
            <a:ext cx="6381135" cy="37737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88AC728-91B1-B53E-9A4D-5916312C0876}"/>
              </a:ext>
            </a:extLst>
          </p:cNvPr>
          <p:cNvSpPr txBox="1"/>
          <p:nvPr/>
        </p:nvSpPr>
        <p:spPr>
          <a:xfrm>
            <a:off x="3293051" y="42670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기존</a:t>
            </a: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FA2B3323-D6FC-64A6-54B3-C6D209E05FA4}"/>
              </a:ext>
            </a:extLst>
          </p:cNvPr>
          <p:cNvCxnSpPr>
            <a:cxnSpLocks/>
          </p:cNvCxnSpPr>
          <p:nvPr/>
        </p:nvCxnSpPr>
        <p:spPr>
          <a:xfrm flipV="1">
            <a:off x="11736590" y="2792361"/>
            <a:ext cx="0" cy="13190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E6EF495C-3A1C-F8A0-B0F1-5CCC2F65D08D}"/>
              </a:ext>
            </a:extLst>
          </p:cNvPr>
          <p:cNvSpPr/>
          <p:nvPr/>
        </p:nvSpPr>
        <p:spPr>
          <a:xfrm>
            <a:off x="10698804" y="1341280"/>
            <a:ext cx="1482853" cy="3210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903A667-0019-9D80-328D-A7340A13A6E7}"/>
              </a:ext>
            </a:extLst>
          </p:cNvPr>
          <p:cNvSpPr/>
          <p:nvPr/>
        </p:nvSpPr>
        <p:spPr>
          <a:xfrm>
            <a:off x="8090728" y="2948163"/>
            <a:ext cx="3782944" cy="367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수정을 </a:t>
            </a:r>
            <a:r>
              <a:rPr lang="ko-KR" altLang="en-US" sz="11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원할시</a:t>
            </a:r>
            <a:r>
              <a:rPr lang="ko-KR" altLang="en-US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r>
              <a:rPr lang="ko-KR" altLang="en-US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차개발이나 유지보수 시 </a:t>
            </a:r>
            <a:r>
              <a:rPr lang="ko-KR" altLang="en-US" sz="11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요청하십시요</a:t>
            </a:r>
            <a:endParaRPr lang="en-US" altLang="ko-KR" sz="1100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371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DCF0F-2AD8-21BD-3F36-9F805FD45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179D4C7-8D06-6DCB-743C-04D26642D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15424"/>
              </p:ext>
            </p:extLst>
          </p:nvPr>
        </p:nvGraphicFramePr>
        <p:xfrm>
          <a:off x="8580986" y="926280"/>
          <a:ext cx="3519950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950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[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무통장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]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은 은행과 연동되어 자동입금처리 되는 경우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[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무통장입금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]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은 관리자가 결제여부로 수기등록한 결제방식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수기로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입금처리하였는데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무통장으로 잘못 표기되고 있습니다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FF9994-4B0C-E068-6ABD-FD1CE1DCA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" y="2656273"/>
            <a:ext cx="8569541" cy="3882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97561A-178D-345C-AA09-676FF837B84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C50E8-5F16-B788-2726-F53DBE3EC69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비고란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8AAE5-6B73-B87A-707D-90A97A10F09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FD7FAF0-1388-0512-B424-8458B6A7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FEDB0EB-EACE-645A-50D2-28FFFE9002D9}"/>
              </a:ext>
            </a:extLst>
          </p:cNvPr>
          <p:cNvCxnSpPr>
            <a:cxnSpLocks/>
          </p:cNvCxnSpPr>
          <p:nvPr/>
        </p:nvCxnSpPr>
        <p:spPr>
          <a:xfrm flipH="1">
            <a:off x="3401961" y="2871019"/>
            <a:ext cx="5525729" cy="3485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BDD91495-CB7A-A30D-C400-968FB81CAD0D}"/>
              </a:ext>
            </a:extLst>
          </p:cNvPr>
          <p:cNvCxnSpPr>
            <a:cxnSpLocks/>
          </p:cNvCxnSpPr>
          <p:nvPr/>
        </p:nvCxnSpPr>
        <p:spPr>
          <a:xfrm flipH="1">
            <a:off x="1612490" y="6488668"/>
            <a:ext cx="865239" cy="50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F065989-0C50-44EE-2B6E-7118AAF4E50D}"/>
              </a:ext>
            </a:extLst>
          </p:cNvPr>
          <p:cNvCxnSpPr/>
          <p:nvPr/>
        </p:nvCxnSpPr>
        <p:spPr>
          <a:xfrm>
            <a:off x="1179871" y="6395678"/>
            <a:ext cx="4326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7C1233-961C-DED0-7DCB-9F03A03A5680}"/>
              </a:ext>
            </a:extLst>
          </p:cNvPr>
          <p:cNvSpPr/>
          <p:nvPr/>
        </p:nvSpPr>
        <p:spPr>
          <a:xfrm>
            <a:off x="10311667" y="3225727"/>
            <a:ext cx="1659835" cy="4065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</a:t>
            </a:r>
          </a:p>
        </p:txBody>
      </p:sp>
    </p:spTree>
    <p:extLst>
      <p:ext uri="{BB962C8B-B14F-4D97-AF65-F5344CB8AC3E}">
        <p14:creationId xmlns:p14="http://schemas.microsoft.com/office/powerpoint/2010/main" val="350541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3341D-5759-3C21-BDE7-A96F7676A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215767-4842-C73C-2CB5-B7C0AAFF6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" y="2301872"/>
            <a:ext cx="7574204" cy="4186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6AD28-5C64-E763-E037-BF488145B34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0FC5A-2614-FEAF-7742-EE040F91E1B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고객관리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60E898-B7F3-7C12-37B6-FAF002DE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689B3CB-4A4D-22B3-BD24-99DEEA2632BB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6692766" y="2167821"/>
            <a:ext cx="1158014" cy="20576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000761E-59D6-B90B-063E-BC201B9FDEF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2026.1.24</a:t>
            </a:r>
            <a:endParaRPr lang="ko-KR" altLang="en-US" sz="12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A6F492D-E6CF-8F95-3DC4-EB3E0DCA7A58}"/>
              </a:ext>
            </a:extLst>
          </p:cNvPr>
          <p:cNvSpPr/>
          <p:nvPr/>
        </p:nvSpPr>
        <p:spPr>
          <a:xfrm>
            <a:off x="5499234" y="4100361"/>
            <a:ext cx="1193532" cy="250257"/>
          </a:xfrm>
          <a:prstGeom prst="rect">
            <a:avLst/>
          </a:prstGeom>
          <a:solidFill>
            <a:srgbClr val="F06C9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</a:rPr>
              <a:t>좌석선택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4ACE0AF-A9DF-26D1-2E76-99BF5D4A6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99019"/>
              </p:ext>
            </p:extLst>
          </p:nvPr>
        </p:nvGraphicFramePr>
        <p:xfrm>
          <a:off x="6964218" y="926280"/>
          <a:ext cx="5136718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71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CS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에서 제일 많이 사용하는 기능입니다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!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전화예약시 고객관리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예약추가시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[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좌석선택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]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버튼누락 되어있습니다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좌석선택버튼 추가해주세요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8316B4C-9E48-3DDB-8ACF-F8F7D60526C0}"/>
              </a:ext>
            </a:extLst>
          </p:cNvPr>
          <p:cNvSpPr/>
          <p:nvPr/>
        </p:nvSpPr>
        <p:spPr>
          <a:xfrm>
            <a:off x="7504043" y="2425148"/>
            <a:ext cx="4194314" cy="18003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좌석선택은 여행자 명단을 생성하면</a:t>
            </a:r>
            <a:r>
              <a:rPr lang="en-US" altLang="ko-KR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버스좌석은 순차적으로</a:t>
            </a:r>
            <a:br>
              <a:rPr lang="en-US" altLang="ko-KR" sz="11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ko-KR" altLang="en-US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자동 배정됩니다</a:t>
            </a:r>
            <a:r>
              <a:rPr lang="en-US" altLang="ko-KR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. </a:t>
            </a:r>
            <a:br>
              <a:rPr lang="en-US" altLang="ko-KR" sz="11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ko-KR" altLang="en-US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배정된 좌석을 선택하면 좌석을 변경할 수 있습니다</a:t>
            </a:r>
            <a:r>
              <a:rPr lang="en-US" altLang="ko-KR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br>
              <a:rPr lang="en-US" altLang="ko-KR" sz="11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ko-KR" altLang="en-US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해당 사항은 이전에 이미 협의가 되어서 작업된 내용입니다</a:t>
            </a:r>
            <a:r>
              <a:rPr lang="en-US" altLang="ko-KR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br>
              <a:rPr lang="en-US" altLang="ko-KR" sz="11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ko-KR" altLang="en-US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수정을 </a:t>
            </a:r>
            <a:r>
              <a:rPr lang="ko-KR" altLang="en-US" sz="11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원할시</a:t>
            </a:r>
            <a:r>
              <a:rPr lang="ko-KR" altLang="en-US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r>
              <a:rPr lang="ko-KR" altLang="en-US" sz="1100" b="1" dirty="0">
                <a:solidFill>
                  <a:srgbClr val="0070C0"/>
                </a:solidFill>
                <a:sym typeface="Wingdings" panose="05000000000000000000" pitchFamily="2" charset="2"/>
              </a:rPr>
              <a:t>차개발이나 유지보수 시 </a:t>
            </a:r>
            <a:r>
              <a:rPr lang="ko-KR" altLang="en-US" sz="11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요청하십시요</a:t>
            </a:r>
            <a:br>
              <a:rPr lang="en-US" altLang="ko-KR" sz="11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endParaRPr lang="en-US" altLang="ko-KR" sz="1100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665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9B37A-8211-2B93-3BD7-FABFC793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0925B91-211F-FCB7-4AA5-88779F158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35" y="2704698"/>
            <a:ext cx="5285883" cy="3183543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4E5FAD3-CF17-CC56-0CEB-433AFEF77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65711"/>
              </p:ext>
            </p:extLst>
          </p:nvPr>
        </p:nvGraphicFramePr>
        <p:xfrm>
          <a:off x="7228938" y="926280"/>
          <a:ext cx="4871998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99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개인별 예약현황에서 관리자가 좌석변경시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팝업창에서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호차별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호차제목이 뜨지 않습니다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호차제목 넣어주세요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80BAD5-0855-CE0E-24D8-7DF4DBC11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00" y="3099351"/>
            <a:ext cx="5257800" cy="3595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0AA52-EA9A-17E7-F3C4-5089ACE6798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DE74B-3B5B-92D6-FC9E-C99F8D700976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757E33-80C0-33B9-43FC-B59E2773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D5A6EBB-942C-1303-9F76-BB2EE343772F}"/>
              </a:ext>
            </a:extLst>
          </p:cNvPr>
          <p:cNvSpPr/>
          <p:nvPr/>
        </p:nvSpPr>
        <p:spPr>
          <a:xfrm>
            <a:off x="798896" y="3710552"/>
            <a:ext cx="914401" cy="1689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85780E6-DEDF-6EDF-01AE-44B9FC630C3F}"/>
              </a:ext>
            </a:extLst>
          </p:cNvPr>
          <p:cNvCxnSpPr>
            <a:cxnSpLocks/>
          </p:cNvCxnSpPr>
          <p:nvPr/>
        </p:nvCxnSpPr>
        <p:spPr>
          <a:xfrm flipV="1">
            <a:off x="6776185" y="1597891"/>
            <a:ext cx="631379" cy="16172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22AE57E-D3FB-2112-5162-6FFA1D14636D}"/>
              </a:ext>
            </a:extLst>
          </p:cNvPr>
          <p:cNvSpPr/>
          <p:nvPr/>
        </p:nvSpPr>
        <p:spPr>
          <a:xfrm>
            <a:off x="6522917" y="3215189"/>
            <a:ext cx="4026369" cy="154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0AC0237-412C-501E-74E1-230A8615837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713297" y="4555163"/>
            <a:ext cx="4116603" cy="74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AAAAFA-9322-CDD6-DCFF-BAC4334D811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2026.1.24</a:t>
            </a:r>
            <a:endParaRPr lang="ko-KR" altLang="en-US" sz="12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DAAF67E-5AF9-D0C0-E3A0-08A46AE182C5}"/>
              </a:ext>
            </a:extLst>
          </p:cNvPr>
          <p:cNvSpPr/>
          <p:nvPr/>
        </p:nvSpPr>
        <p:spPr>
          <a:xfrm>
            <a:off x="9352722" y="2017643"/>
            <a:ext cx="1659835" cy="4065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</a:t>
            </a:r>
          </a:p>
        </p:txBody>
      </p:sp>
    </p:spTree>
    <p:extLst>
      <p:ext uri="{BB962C8B-B14F-4D97-AF65-F5344CB8AC3E}">
        <p14:creationId xmlns:p14="http://schemas.microsoft.com/office/powerpoint/2010/main" val="313851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326</Words>
  <Application>Microsoft Office PowerPoint</Application>
  <PresentationFormat>와이드스크린</PresentationFormat>
  <Paragraphs>65</Paragraphs>
  <Slides>6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규만 최</cp:lastModifiedBy>
  <cp:revision>71</cp:revision>
  <dcterms:created xsi:type="dcterms:W3CDTF">2025-11-14T06:29:01Z</dcterms:created>
  <dcterms:modified xsi:type="dcterms:W3CDTF">2026-01-25T14:28:03Z</dcterms:modified>
</cp:coreProperties>
</file>