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46" r:id="rId2"/>
    <p:sldId id="393" r:id="rId3"/>
    <p:sldId id="394" r:id="rId4"/>
    <p:sldId id="395" r:id="rId5"/>
    <p:sldId id="396" r:id="rId6"/>
    <p:sldId id="397" r:id="rId7"/>
    <p:sldId id="398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399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authors.xml><?xml version="1.0" encoding="utf-8"?>
<p188: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p188="http://schemas.microsoft.com/office/powerpoint/2018/8/main">
  <p188:author id="{5970A2BE-6FF2-B021-5133-BAE17486C95F}" name="김 도희" initials="도김" userId="S::kdh@romancetour7.onmicrosoft.com::d9e5c751-3e84-4970-9cbd-07f8d2bb5c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김 도희" initials="도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121E0923-9955-4490-816D-81363679A6C9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8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868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1001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ko-KR" altLang="en-US" sz="3000">
                <a:ea typeface="HY견고딕"/>
              </a:rPr>
              <a:t>로망스투어</a:t>
            </a:r>
            <a:r>
              <a:rPr lang="ko-KR" altLang="en-US" sz="3000">
                <a:latin typeface="HY견고딕"/>
                <a:ea typeface="HY견고딕"/>
              </a:rPr>
              <a:t> </a:t>
            </a:r>
            <a:r>
              <a:rPr lang="en-US" altLang="ko-KR" sz="3000">
                <a:latin typeface="HY견고딕"/>
                <a:ea typeface="HY견고딕"/>
              </a:rPr>
              <a:t>ERP</a:t>
            </a:r>
            <a:r>
              <a:rPr lang="ko-KR" altLang="en-US" sz="3000">
                <a:ea typeface="HY견고딕"/>
              </a:rPr>
              <a:t>리뉴얼</a:t>
            </a:r>
            <a:r>
              <a:rPr lang="en-US" altLang="ko-KR" sz="3000">
                <a:ea typeface="HY견고딕"/>
              </a:rPr>
              <a:t>_</a:t>
            </a:r>
            <a:r>
              <a:rPr lang="ko-KR" altLang="en-US" sz="3000">
                <a:ea typeface="HY견고딕"/>
              </a:rPr>
              <a:t>검토사항 </a:t>
            </a:r>
            <a:r>
              <a:rPr lang="en-US" altLang="ko-KR" sz="3000">
                <a:ea typeface="HY견고딕"/>
              </a:rPr>
              <a:t>4</a:t>
            </a:r>
            <a:r>
              <a:rPr lang="ko-KR" altLang="en-US" sz="3000">
                <a:ea typeface="HY견고딕"/>
              </a:rPr>
              <a:t>차</a:t>
            </a:r>
            <a:r>
              <a:rPr lang="en-US" altLang="ko-KR" sz="3000">
                <a:ea typeface="HY견고딕"/>
              </a:rPr>
              <a:t>(2026.1.27.)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>
                <a:solidFill>
                  <a:schemeClr val="bg2">
                    <a:lumMod val="50000"/>
                  </a:schemeClr>
                </a:solidFill>
              </a:rPr>
              <a:t>2025.1.27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3252" y="4876810"/>
            <a:ext cx="2743397" cy="29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>
                <a:solidFill>
                  <a:schemeClr val="bg2">
                    <a:lumMod val="50000"/>
                  </a:schemeClr>
                </a:solidFill>
              </a:rPr>
              <a:t>경영기획팀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7054" y="4874143"/>
            <a:ext cx="2652495" cy="2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200">
                <a:solidFill>
                  <a:schemeClr val="bg2">
                    <a:lumMod val="50000"/>
                  </a:schemeClr>
                </a:solidFill>
              </a:rPr>
              <a:t>임수민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태진과장님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검토 요청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객실 인원 합계 숫자와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여행자 명단 생선 숫자를 수동으로 하실 건가요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?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숫자 맞춰서 자동으로 입력되게 말고요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&gt;&gt;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인원 체크는 하는 거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같긴해요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예약관리 </a:t>
            </a:r>
            <a:r>
              <a:rPr lang="en-US" altLang="ko-KR" sz="1200" b="1"/>
              <a:t>&gt;</a:t>
            </a:r>
            <a:r>
              <a:rPr lang="ko-KR" altLang="en-US" sz="1200" b="1"/>
              <a:t> 개인별 예약현황 </a:t>
            </a:r>
            <a:r>
              <a:rPr lang="en-US" altLang="ko-KR" sz="1200" b="1"/>
              <a:t>&gt;</a:t>
            </a:r>
            <a:r>
              <a:rPr lang="ko-KR" altLang="en-US" sz="1200" b="1"/>
              <a:t> 예약추가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7187" y="1034412"/>
            <a:ext cx="5595937" cy="136750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1937" y="2502606"/>
            <a:ext cx="6576198" cy="1436067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230091" y="1291286"/>
            <a:ext cx="1184130" cy="995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991841" y="2541443"/>
            <a:ext cx="2684318" cy="995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54633" y="4590926"/>
            <a:ext cx="4448796" cy="177189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522563" y="4492100"/>
            <a:ext cx="2911876" cy="798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최종 결정 하신 후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2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차개발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또는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유지보수시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요청해주십시요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ko-KR" sz="1100" b="1" dirty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현재는 수동입니다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 (26.01.28 by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최규만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 err="1">
                          <a:solidFill>
                            <a:srgbClr val="FF0000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수동 예약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초기화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자동배석시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기존 해당 날짜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호차의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실제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예약내역을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확인안하고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앞 숫자부터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가이드석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제외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+1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숫자로 자동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배석됩니다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다음장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계속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예약관리 </a:t>
            </a:r>
            <a:r>
              <a:rPr lang="en-US" altLang="ko-KR" sz="1200" b="1"/>
              <a:t>&gt;</a:t>
            </a:r>
            <a:r>
              <a:rPr lang="ko-KR" altLang="en-US" sz="1200" b="1"/>
              <a:t> 개인별 예약현황 </a:t>
            </a:r>
            <a:r>
              <a:rPr lang="en-US" altLang="ko-KR" sz="1200" b="1"/>
              <a:t>&gt;</a:t>
            </a:r>
            <a:r>
              <a:rPr lang="ko-KR" altLang="en-US" sz="1200" b="1"/>
              <a:t> 예약추가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rcRect r="72129"/>
          <a:stretch>
            <a:fillRect/>
          </a:stretch>
        </p:blipFill>
        <p:spPr>
          <a:xfrm>
            <a:off x="4571999" y="1767382"/>
            <a:ext cx="2530344" cy="368042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9217" y="1184672"/>
            <a:ext cx="3138845" cy="4488656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705966" y="2931102"/>
            <a:ext cx="1184130" cy="995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911869" y="3279630"/>
            <a:ext cx="1184130" cy="995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611341" y="3910613"/>
            <a:ext cx="2308194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(26.01.28 by </a:t>
            </a:r>
            <a:r>
              <a:rPr lang="ko-KR" altLang="en-US" sz="1100" dirty="0"/>
              <a:t>최규만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8414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앞장 계속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원래 해당 좌석에 배정된 손님이 있었어도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중복배석 중 문제로 예약이 되버리면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해당 예약이 덮어씌워집니다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!!!!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튕겨진 기존 예약이 미배정으로도 가지 않고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그냥 덮어씌워져요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 덮어씌워지는경우를 체크해서 미배정석으로 만들기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 덮어씌워지는 경우 없애기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확인 부탁드립니다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매우중요 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 이전에도 중복배석시 그냥 새주문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이동으로 덮어씌워진다고 말씀 드렸습니다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예약관리 </a:t>
            </a:r>
            <a:r>
              <a:rPr lang="en-US" altLang="ko-KR" sz="1200" b="1"/>
              <a:t>&gt;</a:t>
            </a:r>
            <a:r>
              <a:rPr lang="ko-KR" altLang="en-US" sz="1200" b="1"/>
              <a:t> 개인별 예약현황 </a:t>
            </a:r>
            <a:r>
              <a:rPr lang="en-US" altLang="ko-KR" sz="1200" b="1"/>
              <a:t>&gt;</a:t>
            </a:r>
            <a:r>
              <a:rPr lang="ko-KR" altLang="en-US" sz="1200" b="1"/>
              <a:t> 예약추가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/>
          <a:srcRect r="51981"/>
          <a:stretch>
            <a:fillRect/>
          </a:stretch>
        </p:blipFill>
        <p:spPr>
          <a:xfrm>
            <a:off x="3809999" y="1792766"/>
            <a:ext cx="4024312" cy="327246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7780" y="1089422"/>
            <a:ext cx="3138845" cy="4488656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574997" y="3220099"/>
            <a:ext cx="1184130" cy="995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477713" y="2839099"/>
            <a:ext cx="1184130" cy="995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374821" y="6346624"/>
            <a:ext cx="2308194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(26.01.28 by </a:t>
            </a:r>
            <a:r>
              <a:rPr lang="ko-KR" altLang="en-US" sz="1100" dirty="0"/>
              <a:t>최규만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1180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52562" y="1264227"/>
            <a:ext cx="12192000" cy="4329545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수동으로 버스좌석 배정한 자리는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검정색에서 흰색분홍으로 변경해주세요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예약관리 </a:t>
            </a:r>
            <a:r>
              <a:rPr lang="en-US" altLang="ko-KR" sz="1200" b="1"/>
              <a:t>&gt;</a:t>
            </a:r>
            <a:r>
              <a:rPr lang="ko-KR" altLang="en-US" sz="1200" b="1"/>
              <a:t> 개인별 예약현황 </a:t>
            </a:r>
            <a:r>
              <a:rPr lang="en-US" altLang="ko-KR" sz="1200" b="1"/>
              <a:t>&gt;</a:t>
            </a:r>
            <a:r>
              <a:rPr lang="ko-KR" altLang="en-US" sz="1200" b="1"/>
              <a:t> 예약추가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743124" y="1380851"/>
            <a:ext cx="2486372" cy="3905795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158279" y="3955039"/>
            <a:ext cx="1184130" cy="995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671115" y="2571329"/>
            <a:ext cx="2308194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(26.01.28 by </a:t>
            </a:r>
            <a:r>
              <a:rPr lang="ko-KR" altLang="en-US" sz="1100" dirty="0"/>
              <a:t>최규만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1182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erp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 에서 날짜 변경시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해당 좌석번호 그대로 새 날짜로 이동되는데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새날짜에 이미 같은 좌석번호가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다른 예약으로 선점되어져 있을경우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그대로 덮어씌워지고 팅겨지지도 않아요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dk1"/>
                          </a:solidFill>
                        </a:rPr>
                        <a:t>좌석 날짜이동시 덮어씌워짐 </a:t>
                      </a:r>
                      <a:r>
                        <a:rPr lang="en-US" altLang="ko-KR" sz="1200">
                          <a:solidFill>
                            <a:schemeClr val="dk1"/>
                          </a:solidFill>
                        </a:rPr>
                        <a:t>&lt;</a:t>
                      </a:r>
                      <a:r>
                        <a:rPr lang="ko-KR" altLang="en-US" sz="1200">
                          <a:solidFill>
                            <a:schemeClr val="dk1"/>
                          </a:solidFill>
                        </a:rPr>
                        <a:t> 동영상 참고하시면 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임수민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 수민테스트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 수민테스트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서로다른 세 주문이 계속 덮어씌워져서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이전 주문건을 미배정건에도 찾을 수 없음을 확인할 수 있습니다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예약관리 </a:t>
            </a:r>
            <a:r>
              <a:rPr lang="en-US" altLang="ko-KR" sz="1200" b="1"/>
              <a:t>&gt;</a:t>
            </a:r>
            <a:r>
              <a:rPr lang="ko-KR" altLang="en-US" sz="1200" b="1"/>
              <a:t> 개인별 예약현황 </a:t>
            </a:r>
            <a:r>
              <a:rPr lang="en-US" altLang="ko-KR" sz="1200" b="1"/>
              <a:t>&gt;</a:t>
            </a:r>
            <a:r>
              <a:rPr lang="ko-KR" altLang="en-US" sz="1200" b="1"/>
              <a:t> 예약추가 후 날짜변경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23720" y="4898193"/>
            <a:ext cx="2553056" cy="51442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5686" y="2497770"/>
            <a:ext cx="1810002" cy="231489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91312" y="1452562"/>
            <a:ext cx="1523500" cy="34290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768798" y="2514439"/>
            <a:ext cx="1876686" cy="230537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764724" y="4948203"/>
            <a:ext cx="2257740" cy="48584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741108" y="1169909"/>
            <a:ext cx="1733520" cy="389905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953375" y="5771059"/>
            <a:ext cx="4546837" cy="2173882"/>
          </a:xfrm>
          <a:prstGeom prst="rect">
            <a:avLst/>
          </a:prstGeom>
        </p:spPr>
      </p:pic>
      <p:sp>
        <p:nvSpPr>
          <p:cNvPr id="31" name="가로 글상자 30"/>
          <p:cNvSpPr txBox="1"/>
          <p:nvPr/>
        </p:nvSpPr>
        <p:spPr>
          <a:xfrm>
            <a:off x="10929936" y="6962298"/>
            <a:ext cx="6096000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latinLnBrk="1">
              <a:lnSpc>
                <a:spcPct val="150000"/>
              </a:lnSpc>
              <a:buFont typeface="Arial"/>
              <a:buNone/>
              <a:defRPr/>
            </a:pPr>
            <a:r>
              <a:rPr lang="ko-KR" altLang="en-US" sz="1200">
                <a:solidFill>
                  <a:srgbClr val="FF0000"/>
                </a:solidFill>
              </a:rPr>
              <a:t>미처리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731950" y="5155403"/>
            <a:ext cx="2308194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(26.01.28 by </a:t>
            </a:r>
            <a:r>
              <a:rPr lang="ko-KR" altLang="en-US" sz="1100" dirty="0"/>
              <a:t>최규만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5458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예약완료된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건을 수정하고 저장하지않고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뒤로가기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했는데 자동 저장됩니다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ex)1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일 주문을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31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로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날짜변경후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수정후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저장안하고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뒤로가기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해당주문이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일이 아닌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31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으로 변경되어있음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.,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저장하지 않고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뒤로가기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했는데도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예약관리 </a:t>
            </a:r>
            <a:r>
              <a:rPr lang="en-US" altLang="ko-KR" sz="1200" b="1"/>
              <a:t>&gt;</a:t>
            </a:r>
            <a:r>
              <a:rPr lang="ko-KR" altLang="en-US" sz="1200" b="1"/>
              <a:t> 개인별 예약현황 </a:t>
            </a:r>
            <a:r>
              <a:rPr lang="en-US" altLang="ko-KR" sz="1200" b="1"/>
              <a:t>&gt;</a:t>
            </a:r>
            <a:r>
              <a:rPr lang="ko-KR" altLang="en-US" sz="1200" b="1"/>
              <a:t> 예약추가 후 날짜변경</a:t>
            </a:r>
          </a:p>
        </p:txBody>
      </p:sp>
      <p:sp>
        <p:nvSpPr>
          <p:cNvPr id="31" name="가로 글상자 30"/>
          <p:cNvSpPr txBox="1"/>
          <p:nvPr/>
        </p:nvSpPr>
        <p:spPr>
          <a:xfrm>
            <a:off x="10929936" y="6962298"/>
            <a:ext cx="6096000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latinLnBrk="1">
              <a:lnSpc>
                <a:spcPct val="150000"/>
              </a:lnSpc>
              <a:buFont typeface="Arial"/>
              <a:buNone/>
              <a:defRPr/>
            </a:pPr>
            <a:endParaRPr lang="ko-KR" altLang="en-US" sz="1200">
              <a:solidFill>
                <a:srgbClr val="FF0000"/>
              </a:solidFill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622867"/>
            <a:ext cx="8227218" cy="402838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522563" y="4492100"/>
            <a:ext cx="2911876" cy="798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팝업에서 날짜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선택시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자동 저장됩니다</a:t>
            </a:r>
            <a:r>
              <a:rPr lang="en-US" altLang="ko-KR" sz="1100" b="1" smtClean="0">
                <a:solidFill>
                  <a:srgbClr val="0070C0"/>
                </a:solidFill>
              </a:rPr>
              <a:t>.</a:t>
            </a:r>
            <a:endParaRPr lang="en-US" altLang="ko-KR" sz="1100" b="1" dirty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현재는 수동입니다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 (26.01.28 by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최규만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5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42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2329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날짜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분홍색 파란색 표기 색이 바뀜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날짜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checked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표기를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분홍색이 아니라 검정색에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opacity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주고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진한색으로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누른 표기로 하는 것은 어떤지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가능하면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누른날짜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선택된 날짜가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분홍색으로바뀌는건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헷갈립니다</a:t>
                      </a:r>
                      <a:b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테두리는 회색이 아니라 기존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로망스투어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홈페이지처럼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선택칸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근처를 검정 테두리로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 dirty="0">
                          <a:solidFill>
                            <a:srgbClr val="FF0000"/>
                          </a:solidFill>
                        </a:rPr>
                        <a:t>&gt;&gt;</a:t>
                      </a:r>
                      <a:r>
                        <a:rPr lang="ko-KR" altLang="en-US" sz="1200" u="sng" dirty="0">
                          <a:solidFill>
                            <a:srgbClr val="FF0000"/>
                          </a:solidFill>
                        </a:rPr>
                        <a:t> 이 내용 디자인 변경을 아니라 원래 </a:t>
                      </a:r>
                      <a:r>
                        <a:rPr lang="en-US" altLang="ko-KR" sz="1200" u="sng" dirty="0" err="1">
                          <a:solidFill>
                            <a:srgbClr val="FF0000"/>
                          </a:solidFill>
                        </a:rPr>
                        <a:t>ui</a:t>
                      </a:r>
                      <a:r>
                        <a:rPr lang="ko-KR" altLang="en-US" sz="1200" u="sng" dirty="0">
                          <a:solidFill>
                            <a:srgbClr val="FF0000"/>
                          </a:solidFill>
                        </a:rPr>
                        <a:t>대로 해달라고 </a:t>
                      </a:r>
                      <a:r>
                        <a:rPr lang="ko-KR" altLang="en-US" sz="1200" u="sng" dirty="0" err="1">
                          <a:solidFill>
                            <a:srgbClr val="FF0000"/>
                          </a:solidFill>
                        </a:rPr>
                        <a:t>요청드린</a:t>
                      </a:r>
                      <a:r>
                        <a:rPr lang="ko-KR" altLang="en-US" sz="1200" u="sng" dirty="0">
                          <a:solidFill>
                            <a:srgbClr val="FF0000"/>
                          </a:solidFill>
                        </a:rPr>
                        <a:t> 거에요</a:t>
                      </a:r>
                      <a:r>
                        <a:rPr lang="en-US" altLang="ko-KR" sz="1200" u="sng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ko-KR" altLang="en-US" sz="1200" u="sng" dirty="0">
                          <a:solidFill>
                            <a:srgbClr val="FF0000"/>
                          </a:solidFill>
                        </a:rPr>
                        <a:t> 헷갈려요</a:t>
                      </a:r>
                      <a:r>
                        <a:rPr lang="en-US" altLang="ko-KR" sz="1200" u="sng" dirty="0">
                          <a:solidFill>
                            <a:srgbClr val="FF0000"/>
                          </a:solidFill>
                        </a:rPr>
                        <a:t>!!</a:t>
                      </a:r>
                      <a:r>
                        <a:rPr lang="ko-KR" altLang="en-US" sz="1200" u="sng" dirty="0">
                          <a:solidFill>
                            <a:srgbClr val="FF0000"/>
                          </a:solidFill>
                        </a:rPr>
                        <a:t> 특히 누르며 분홍 파랑 원래 옵션이 </a:t>
                      </a:r>
                      <a:r>
                        <a:rPr lang="ko-KR" altLang="en-US" sz="1200" u="sng" dirty="0" err="1">
                          <a:solidFill>
                            <a:srgbClr val="FF0000"/>
                          </a:solidFill>
                        </a:rPr>
                        <a:t>색바뀌며</a:t>
                      </a:r>
                      <a:r>
                        <a:rPr lang="ko-KR" altLang="en-US" sz="1200" u="sng" dirty="0">
                          <a:solidFill>
                            <a:srgbClr val="FF0000"/>
                          </a:solidFill>
                        </a:rPr>
                        <a:t> 헷갈립니다</a:t>
                      </a:r>
                      <a:r>
                        <a:rPr lang="en-US" altLang="ko-KR" sz="1200" u="sng" dirty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주문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 선택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2016" y="1203245"/>
            <a:ext cx="4067742" cy="321037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91147" y="1693173"/>
            <a:ext cx="3640614" cy="282985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719149" y="4652833"/>
            <a:ext cx="2572108" cy="168616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9392575" y="6161103"/>
            <a:ext cx="2308194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(26.01.28 by </a:t>
            </a:r>
            <a:r>
              <a:rPr lang="ko-KR" altLang="en-US" sz="1100" dirty="0" smtClean="0"/>
              <a:t>최규만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22247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자리 선택시 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2&gt;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번 이렇게 숫자 제대로 안듭니다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 숫자만 나오게 해주세요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주문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버스 좌석 선택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43228" y="1376711"/>
            <a:ext cx="2219634" cy="326753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646851" y="2618913"/>
            <a:ext cx="2308194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처리완료 </a:t>
            </a:r>
            <a:r>
              <a:rPr lang="en-US" altLang="ko-KR" dirty="0"/>
              <a:t>(26.01.28 by </a:t>
            </a:r>
            <a:r>
              <a:rPr lang="ko-KR" altLang="en-US" dirty="0"/>
              <a:t>최규만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441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일부 정보 미입력시 저렇게 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undefined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 뜹니다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 어떤 정보가 입력하지 않았는지 띄워주세요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주문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예약자 정보 입력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43806" y="1592117"/>
            <a:ext cx="5172797" cy="208626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464327" y="3290450"/>
            <a:ext cx="3200846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7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중복 좌석 선택시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동시예약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 예약은 안되는데 이후 이렇게 에러가 뜹니다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 그리고 앞의 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2&gt;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번 예약 때문에 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번 자리는 선택하지 않은 거로 되네요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...</a:t>
                      </a:r>
                      <a:r>
                        <a:rPr lang="ko-KR" altLang="en-US" sz="1200" u="sng">
                          <a:solidFill>
                            <a:srgbClr val="FF0000"/>
                          </a:solidFill>
                        </a:rPr>
                        <a:t> 이 문제 먼저 해결해주셔야 할 거 같습니다</a:t>
                      </a:r>
                      <a:r>
                        <a:rPr lang="en-US" altLang="ko-KR" sz="1200" u="sng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주문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중복 좌석 예약시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3228" y="1486477"/>
            <a:ext cx="1859561" cy="456334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46395" y="1651058"/>
            <a:ext cx="3124636" cy="329611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84636" y="2092610"/>
            <a:ext cx="1914792" cy="212437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303672" y="4291569"/>
            <a:ext cx="2095792" cy="29531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9108490" y="3299113"/>
            <a:ext cx="2308194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(26.01.28 by </a:t>
            </a:r>
            <a:r>
              <a:rPr lang="ko-KR" altLang="en-US" sz="1100" dirty="0" smtClean="0"/>
              <a:t>최규만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3851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3262" y="977602"/>
            <a:ext cx="7802064" cy="4267795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아직도 객실 인원 초과된 추가 인원만큼 선택이 안됩니다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기존 </a:t>
            </a:r>
            <a:r>
              <a:rPr lang="en-US" altLang="ko-KR" b="1">
                <a:solidFill>
                  <a:schemeClr val="bg1"/>
                </a:solidFill>
              </a:rPr>
              <a:t>3</a:t>
            </a:r>
            <a:r>
              <a:rPr lang="ko-KR" altLang="en-US" b="1">
                <a:solidFill>
                  <a:schemeClr val="bg1"/>
                </a:solidFill>
              </a:rPr>
              <a:t>차검수 내용 재검수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673484" y="2624410"/>
            <a:ext cx="2308194" cy="28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 </a:t>
            </a:r>
            <a:r>
              <a:rPr lang="en-US" altLang="ko-KR" sz="1100" dirty="0" smtClean="0"/>
              <a:t>(26.01.28 by </a:t>
            </a:r>
            <a:r>
              <a:rPr lang="ko-KR" altLang="en-US" sz="1100" dirty="0" smtClean="0"/>
              <a:t>최규만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0490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41929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버스좌석관리에 예약자 이름을 누르면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개인별예약현황의 해당 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예약내용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rgbClr val="FF0000"/>
                          </a:solidFill>
                        </a:rPr>
                        <a:t>ui</a:t>
                      </a:r>
                      <a:r>
                        <a:rPr lang="ko-KR" altLang="en-US" sz="1200" dirty="0" err="1">
                          <a:solidFill>
                            <a:srgbClr val="FF0000"/>
                          </a:solidFill>
                        </a:rPr>
                        <a:t>를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팝업으로 버스좌석관리에서도 띄워주세요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기존 </a:t>
            </a:r>
            <a:r>
              <a:rPr lang="en-US" altLang="ko-KR" b="1">
                <a:solidFill>
                  <a:schemeClr val="bg1"/>
                </a:solidFill>
              </a:rPr>
              <a:t>3</a:t>
            </a:r>
            <a:r>
              <a:rPr lang="ko-KR" altLang="en-US" b="1">
                <a:solidFill>
                  <a:schemeClr val="bg1"/>
                </a:solidFill>
              </a:rPr>
              <a:t>차검수 내용 재검수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081680"/>
            <a:ext cx="8164064" cy="391532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673483" y="3089429"/>
            <a:ext cx="2911876" cy="585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rgbClr val="0070C0"/>
                </a:solidFill>
              </a:rPr>
              <a:t>2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차개발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또는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유지보수시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 요청하세요</a:t>
            </a:r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en-US" altLang="ko-KR" sz="1100" b="1" dirty="0" smtClean="0">
                <a:solidFill>
                  <a:srgbClr val="0070C0"/>
                </a:solidFill>
              </a:rPr>
              <a:t>(26.01.28 by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최규만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3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튕기면서  삭제한 좌석과 미배정건의 숫자가 안맞는다는 뜻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데이터가 유실된다는 뜻입니다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그런데 지금은 해결된 거 같아요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기존 </a:t>
            </a:r>
            <a:r>
              <a:rPr lang="en-US" altLang="ko-KR" b="1">
                <a:solidFill>
                  <a:schemeClr val="bg1"/>
                </a:solidFill>
              </a:rPr>
              <a:t>3</a:t>
            </a:r>
            <a:r>
              <a:rPr lang="ko-KR" altLang="en-US" b="1">
                <a:solidFill>
                  <a:schemeClr val="bg1"/>
                </a:solidFill>
              </a:rPr>
              <a:t>차검수 내용 재검수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276049"/>
            <a:ext cx="8164064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미배정건 숫자와 배정해야하는 데이터 숫자가 안맞을 때가 있어요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 확인 부탁드려요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2026.1.27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383399"/>
            <a:ext cx="8136656" cy="3322704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버스좌석관리 </a:t>
            </a:r>
            <a:r>
              <a:rPr lang="en-US" altLang="ko-KR" sz="1200" b="1"/>
              <a:t>&gt;</a:t>
            </a:r>
            <a:r>
              <a:rPr lang="ko-KR" altLang="en-US" sz="1200" b="1"/>
              <a:t> 좌석 재지정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15716" y="1112693"/>
            <a:ext cx="2684318" cy="995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487052" y="2237173"/>
            <a:ext cx="2911876" cy="1846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>
                <a:solidFill>
                  <a:srgbClr val="0070C0"/>
                </a:solidFill>
              </a:rPr>
              <a:t>해당 케이스가 어떤 상황에서 나타나는지 알려주세요 아래 순서대로 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상품명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행사명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r>
              <a:rPr lang="en-US" altLang="ko-KR" sz="11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1100" b="1" dirty="0" err="1" smtClean="0">
                <a:solidFill>
                  <a:srgbClr val="0070C0"/>
                </a:solidFill>
              </a:rPr>
              <a:t>출발일자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/>
            </a:r>
            <a:br>
              <a:rPr lang="en-US" altLang="ko-KR" sz="1100" b="1" dirty="0" smtClean="0">
                <a:solidFill>
                  <a:srgbClr val="0070C0"/>
                </a:solidFill>
              </a:rPr>
            </a:br>
            <a:endParaRPr lang="en-US" altLang="ko-KR" sz="1100" b="1" dirty="0" smtClean="0">
              <a:solidFill>
                <a:srgbClr val="0070C0"/>
              </a:solidFill>
            </a:endParaRPr>
          </a:p>
          <a:p>
            <a:r>
              <a:rPr lang="ko-KR" altLang="en-US" sz="1100" b="1" dirty="0" smtClean="0">
                <a:solidFill>
                  <a:srgbClr val="0070C0"/>
                </a:solidFill>
              </a:rPr>
              <a:t>현재는 문제없이 나옵니다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altLang="ko-KR" sz="1100" b="1" dirty="0" smtClean="0">
                <a:solidFill>
                  <a:srgbClr val="0070C0"/>
                </a:solidFill>
              </a:rPr>
              <a:t>(26.01.28 by </a:t>
            </a:r>
            <a:r>
              <a:rPr lang="ko-KR" altLang="en-US" sz="1100" b="1" dirty="0" smtClean="0">
                <a:solidFill>
                  <a:srgbClr val="0070C0"/>
                </a:solidFill>
              </a:rPr>
              <a:t>최규만</a:t>
            </a:r>
            <a:r>
              <a:rPr lang="en-US" altLang="ko-KR" sz="1100" b="1" dirty="0" smtClean="0">
                <a:solidFill>
                  <a:srgbClr val="0070C0"/>
                </a:solidFill>
              </a:rPr>
              <a:t>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7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719</Words>
  <Application>Microsoft Office PowerPoint</Application>
  <PresentationFormat>와이드스크린</PresentationFormat>
  <Paragraphs>155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162</cp:revision>
  <dcterms:created xsi:type="dcterms:W3CDTF">2025-11-14T06:29:01Z</dcterms:created>
  <dcterms:modified xsi:type="dcterms:W3CDTF">2026-01-28T07:37:22Z</dcterms:modified>
  <cp:version/>
</cp:coreProperties>
</file>