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46" r:id="rId2"/>
    <p:sldId id="347" r:id="rId3"/>
    <p:sldId id="349" r:id="rId4"/>
    <p:sldId id="350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1142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4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(2026.1.27.)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2026.1.28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경영기획팀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 err="1">
                <a:solidFill>
                  <a:schemeClr val="bg2">
                    <a:lumMod val="50000"/>
                  </a:schemeClr>
                </a:solidFill>
              </a:rPr>
              <a:t>전성자</a:t>
            </a:r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 부장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D553B8-569B-0E69-2CC0-50F18230F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2F970C7-6ADC-2FF4-C8CD-08759244CBB4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 </a:t>
            </a:r>
            <a:r>
              <a:rPr lang="en-US" altLang="ko-KR" b="1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EB97A2-114E-FA4B-FE9C-7D5EA9D64600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회계업무 </a:t>
            </a:r>
            <a:r>
              <a:rPr lang="en-US" altLang="ko-KR" sz="1200" b="1" dirty="0"/>
              <a:t>- </a:t>
            </a:r>
            <a:r>
              <a:rPr lang="ko-KR" altLang="en-US" sz="1200" b="1" dirty="0" err="1"/>
              <a:t>차량비정산현황</a:t>
            </a:r>
            <a:endParaRPr lang="ko-KR" altLang="en-US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2A0F68-774C-0216-93E2-BFC2E3D02C71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 err="1"/>
              <a:t>전성자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2026.01.28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F4D3F4E8-FAC0-89C6-2595-ECDF850F4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A900580D-9CEF-4A98-7B5D-85623F7EA1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98522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회계업무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200" u="sng" dirty="0" err="1">
                          <a:solidFill>
                            <a:schemeClr val="tx1"/>
                          </a:solidFill>
                        </a:rPr>
                        <a:t>차량비정산현황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</a:b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오른쪽에 엑셀다운로드 버튼 있어야 합니다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7" name="그림 6" descr="텍스트, 폰트, 라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C193BC4-EEAF-9C99-0EE9-3AA4592E3E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652" y="1625600"/>
            <a:ext cx="5760825" cy="2948596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pic>
        <p:nvPicPr>
          <p:cNvPr id="10" name="그림 9" descr="텍스트, 폰트, 스크린샷, 화이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29EAF0F-2292-A57C-E5F8-E090276761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8617" y="2210740"/>
            <a:ext cx="1743318" cy="552527"/>
          </a:xfrm>
          <a:prstGeom prst="rect">
            <a:avLst/>
          </a:prstGeom>
        </p:spPr>
      </p:pic>
      <p:cxnSp>
        <p:nvCxnSpPr>
          <p:cNvPr id="50" name="직선 화살표 연결선 49">
            <a:extLst>
              <a:ext uri="{FF2B5EF4-FFF2-40B4-BE49-F238E27FC236}">
                <a16:creationId xmlns:a16="http://schemas.microsoft.com/office/drawing/2014/main" id="{CB2AD9B3-F234-C9CA-69BE-9B670B7CD5B0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5601855" y="2095295"/>
            <a:ext cx="814500" cy="39170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" name="직사각형 5">
            <a:extLst>
              <a:ext uri="{FF2B5EF4-FFF2-40B4-BE49-F238E27FC236}">
                <a16:creationId xmlns:a16="http://schemas.microsoft.com/office/drawing/2014/main" id="{AB833F95-C281-7307-CB03-D9C4927CB9DB}"/>
              </a:ext>
            </a:extLst>
          </p:cNvPr>
          <p:cNvSpPr/>
          <p:nvPr/>
        </p:nvSpPr>
        <p:spPr>
          <a:xfrm>
            <a:off x="4650508" y="1870214"/>
            <a:ext cx="951347" cy="450161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8610600" y="2320375"/>
            <a:ext cx="2903738" cy="4428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>
                <a:solidFill>
                  <a:srgbClr val="0070C0"/>
                </a:solidFill>
              </a:rPr>
              <a:t>2</a:t>
            </a:r>
            <a:r>
              <a:rPr lang="ko-KR" altLang="en-US" sz="1100" b="1" dirty="0" smtClean="0">
                <a:solidFill>
                  <a:srgbClr val="0070C0"/>
                </a:solidFill>
              </a:rPr>
              <a:t>차 개발 또는 </a:t>
            </a:r>
            <a:r>
              <a:rPr lang="ko-KR" altLang="en-US" sz="1100" b="1" dirty="0" err="1" smtClean="0">
                <a:solidFill>
                  <a:srgbClr val="0070C0"/>
                </a:solidFill>
              </a:rPr>
              <a:t>유지보수시</a:t>
            </a:r>
            <a:r>
              <a:rPr lang="ko-KR" altLang="en-US" sz="1100" b="1" dirty="0" smtClean="0">
                <a:solidFill>
                  <a:srgbClr val="0070C0"/>
                </a:solidFill>
              </a:rPr>
              <a:t> 요청해주세요</a:t>
            </a:r>
            <a:r>
              <a:rPr lang="en-US" altLang="ko-KR" sz="1100" b="1" dirty="0">
                <a:solidFill>
                  <a:srgbClr val="0070C0"/>
                </a:solidFill>
              </a:rPr>
              <a:t/>
            </a:r>
            <a:br>
              <a:rPr lang="en-US" altLang="ko-KR" sz="1100" b="1" dirty="0">
                <a:solidFill>
                  <a:srgbClr val="0070C0"/>
                </a:solidFill>
              </a:rPr>
            </a:br>
            <a:r>
              <a:rPr lang="en-US" altLang="ko-KR" sz="1100" b="1" dirty="0" smtClean="0">
                <a:solidFill>
                  <a:srgbClr val="0070C0"/>
                </a:solidFill>
              </a:rPr>
              <a:t>(26.01.28 by  </a:t>
            </a:r>
            <a:r>
              <a:rPr lang="ko-KR" altLang="en-US" sz="1100" b="1" dirty="0" smtClean="0">
                <a:solidFill>
                  <a:srgbClr val="0070C0"/>
                </a:solidFill>
              </a:rPr>
              <a:t>최규만</a:t>
            </a:r>
            <a:r>
              <a:rPr lang="en-US" altLang="ko-KR" sz="1100" b="1" dirty="0" smtClean="0">
                <a:solidFill>
                  <a:srgbClr val="0070C0"/>
                </a:solidFill>
              </a:rPr>
              <a:t>)</a:t>
            </a:r>
            <a:endParaRPr lang="ko-KR" altLang="en-US" sz="11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043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838127-5116-D5A7-43D8-070C305BD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138B01D-CF59-71EE-0E82-F0F62A201A53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회계업무 </a:t>
            </a:r>
            <a:r>
              <a:rPr lang="en-US" altLang="ko-KR" sz="1200" b="1" dirty="0"/>
              <a:t>– </a:t>
            </a:r>
            <a:r>
              <a:rPr lang="ko-KR" altLang="en-US" sz="1200" b="1" dirty="0" err="1"/>
              <a:t>인솔비지급대장</a:t>
            </a:r>
            <a:r>
              <a:rPr lang="ko-KR" altLang="en-US" sz="1200" b="1" dirty="0"/>
              <a:t> </a:t>
            </a:r>
            <a:r>
              <a:rPr lang="en-US" altLang="ko-KR" sz="1200" b="1" dirty="0"/>
              <a:t>–</a:t>
            </a:r>
            <a:r>
              <a:rPr lang="ko-KR" altLang="en-US" sz="1200" b="1" dirty="0"/>
              <a:t>엑셀내용 오류</a:t>
            </a:r>
            <a:r>
              <a:rPr lang="en-US" altLang="ko-KR" sz="1200" b="1" dirty="0"/>
              <a:t>1</a:t>
            </a:r>
            <a:endParaRPr lang="ko-KR" altLang="en-US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0C595B-0619-C12C-FD53-54E5F9CA5347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 err="1"/>
              <a:t>전성자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2026.01.28</a:t>
            </a:r>
            <a:endParaRPr lang="ko-KR" altLang="en-US" sz="1200" dirty="0"/>
          </a:p>
        </p:txBody>
      </p:sp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8E0A9BFE-A442-AA1D-443A-C7CDD5C90C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9726610"/>
              </p:ext>
            </p:extLst>
          </p:nvPr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Char char="•"/>
                      </a:pPr>
                      <a:endParaRPr lang="ko-KR" altLang="en-US" sz="11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B283FA4F-22EB-FCA8-2AB7-377E9CDF5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6FAFCCBA-24A3-CC5C-F207-6C2215DEA2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944810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회계업무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200" u="sng" dirty="0" err="1">
                          <a:solidFill>
                            <a:schemeClr val="tx1"/>
                          </a:solidFill>
                        </a:rPr>
                        <a:t>인솔비지급대장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</a:br>
                      <a:r>
                        <a:rPr lang="ko-KR" altLang="en-US" sz="1200" u="sng" dirty="0" err="1">
                          <a:solidFill>
                            <a:schemeClr val="tx1"/>
                          </a:solidFill>
                        </a:rPr>
                        <a:t>엑셀로다운로드</a:t>
                      </a: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200" u="sng" dirty="0" err="1">
                          <a:solidFill>
                            <a:schemeClr val="tx1"/>
                          </a:solidFill>
                        </a:rPr>
                        <a:t>했을때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엑셀내용에</a:t>
                      </a:r>
                      <a:endParaRPr lang="en-US" altLang="ko-KR" sz="1200" u="sng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u="sng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맨아래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총합계 와 금액이 표시 누락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표시해주세요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8" name="그림 7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1371360-B314-34AD-0BDD-C3E47B922C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387" y="3429000"/>
            <a:ext cx="4779086" cy="3122333"/>
          </a:xfrm>
          <a:prstGeom prst="rect">
            <a:avLst/>
          </a:prstGeom>
        </p:spPr>
      </p:pic>
      <p:pic>
        <p:nvPicPr>
          <p:cNvPr id="15" name="그림 14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EE7181E-B4F7-FF10-A0B6-76F37EC5E3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1388" y="1363442"/>
            <a:ext cx="3444923" cy="1991553"/>
          </a:xfrm>
          <a:prstGeom prst="rect">
            <a:avLst/>
          </a:prstGeom>
        </p:spPr>
      </p:pic>
      <p:pic>
        <p:nvPicPr>
          <p:cNvPr id="17" name="그림 16" descr="스크린샷, 직사각형, 라인,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C8AA711-7878-985B-A50B-0F3A445490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1499" y="2779138"/>
            <a:ext cx="3710006" cy="372201"/>
          </a:xfrm>
          <a:prstGeom prst="rect">
            <a:avLst/>
          </a:prstGeom>
        </p:spPr>
      </p:pic>
      <p:cxnSp>
        <p:nvCxnSpPr>
          <p:cNvPr id="50" name="직선 화살표 연결선 49">
            <a:extLst>
              <a:ext uri="{FF2B5EF4-FFF2-40B4-BE49-F238E27FC236}">
                <a16:creationId xmlns:a16="http://schemas.microsoft.com/office/drawing/2014/main" id="{8EC83F04-95A9-43A8-DD08-DE60B148F3DA}"/>
              </a:ext>
            </a:extLst>
          </p:cNvPr>
          <p:cNvCxnSpPr>
            <a:cxnSpLocks/>
          </p:cNvCxnSpPr>
          <p:nvPr/>
        </p:nvCxnSpPr>
        <p:spPr>
          <a:xfrm flipV="1">
            <a:off x="5717309" y="3260436"/>
            <a:ext cx="2087418" cy="279861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" name="직사각형 5">
            <a:extLst>
              <a:ext uri="{FF2B5EF4-FFF2-40B4-BE49-F238E27FC236}">
                <a16:creationId xmlns:a16="http://schemas.microsoft.com/office/drawing/2014/main" id="{BC2C6828-058F-8B72-23A0-8B819140A5C6}"/>
              </a:ext>
            </a:extLst>
          </p:cNvPr>
          <p:cNvSpPr/>
          <p:nvPr/>
        </p:nvSpPr>
        <p:spPr>
          <a:xfrm>
            <a:off x="581891" y="6059055"/>
            <a:ext cx="5135418" cy="553155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5D1960E-5F23-782B-CE66-EFF288184229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 </a:t>
            </a:r>
            <a:r>
              <a:rPr lang="en-US" altLang="ko-KR" b="1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8913181" y="3151339"/>
            <a:ext cx="2183906" cy="3908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처리완료 </a:t>
            </a:r>
            <a:r>
              <a:rPr lang="en-US" altLang="ko-KR" sz="1100" dirty="0" smtClean="0"/>
              <a:t>(26.01.28)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118709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0EAB7-7D01-ABF2-D23C-1185604DE0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6EF2139-CFCE-EF66-0FA5-10D5DB383D52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회계업무 </a:t>
            </a:r>
            <a:r>
              <a:rPr lang="en-US" altLang="ko-KR" sz="1200" b="1" dirty="0"/>
              <a:t>– </a:t>
            </a:r>
            <a:r>
              <a:rPr lang="ko-KR" altLang="en-US" sz="1200" b="1" dirty="0" err="1"/>
              <a:t>인솔비지급대장</a:t>
            </a:r>
            <a:r>
              <a:rPr lang="ko-KR" altLang="en-US" sz="1200" b="1" dirty="0"/>
              <a:t> </a:t>
            </a:r>
            <a:r>
              <a:rPr lang="en-US" altLang="ko-KR" sz="1200" b="1" dirty="0"/>
              <a:t>–</a:t>
            </a:r>
            <a:r>
              <a:rPr lang="ko-KR" altLang="en-US" sz="1200" b="1" dirty="0"/>
              <a:t>엑셀내용 오류</a:t>
            </a:r>
            <a:r>
              <a:rPr lang="en-US" altLang="ko-KR" sz="1200" b="1" dirty="0"/>
              <a:t>2</a:t>
            </a:r>
            <a:endParaRPr lang="ko-KR" altLang="en-US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AC5C5E8-B234-697C-0920-DEE28FF34DC2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 err="1"/>
              <a:t>전성자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2026.01.28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4E970BE4-613D-D383-6019-E43C0E4A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F3D71486-6E75-3ACE-9570-34AB179C26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305580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회계업무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200" u="sng" dirty="0" err="1">
                          <a:solidFill>
                            <a:schemeClr val="tx1"/>
                          </a:solidFill>
                        </a:rPr>
                        <a:t>인솔비지급대장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</a:br>
                      <a:r>
                        <a:rPr lang="ko-KR" altLang="en-US" sz="1200" u="sng" dirty="0" err="1">
                          <a:solidFill>
                            <a:schemeClr val="tx1"/>
                          </a:solidFill>
                        </a:rPr>
                        <a:t>엑셀로다운로드시</a:t>
                      </a: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 자료 확인 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– </a:t>
                      </a:r>
                      <a:r>
                        <a:rPr lang="ko-KR" altLang="en-US" sz="1200" u="sng" dirty="0">
                          <a:solidFill>
                            <a:schemeClr val="tx1"/>
                          </a:solidFill>
                        </a:rPr>
                        <a:t>엑셀 내용 </a:t>
                      </a:r>
                      <a:r>
                        <a:rPr lang="ko-KR" altLang="en-US" sz="1200" u="sng" dirty="0" err="1">
                          <a:solidFill>
                            <a:schemeClr val="tx1"/>
                          </a:solidFill>
                        </a:rPr>
                        <a:t>오류납니다</a:t>
                      </a:r>
                      <a:r>
                        <a:rPr lang="en-US" altLang="ko-KR" sz="1200" u="sng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u="sng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 엑셀 다운로드시 계좌번호가 </a:t>
                      </a:r>
                      <a:r>
                        <a:rPr lang="en-US" altLang="ko-KR" sz="1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44600101404295-&gt;                             </a:t>
                      </a:r>
                      <a:r>
                        <a:rPr lang="ko-KR" altLang="en-US" sz="1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이렇게 표시됨</a:t>
                      </a:r>
                      <a:r>
                        <a:rPr lang="en-US" altLang="ko-KR" sz="1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 </a:t>
                      </a:r>
                      <a:r>
                        <a:rPr lang="ko-KR" altLang="en-US" sz="1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오류</a:t>
                      </a:r>
                      <a:r>
                        <a:rPr lang="en-US" altLang="ko-KR" sz="1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  계좌번호 숫자로 표시되게 수정해주세요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7" name="그림 6" descr="텍스트, 스크린샷, 폰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5D386F1-64E0-5B44-8133-2E45C7EA24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557" y="995707"/>
            <a:ext cx="4867567" cy="2021203"/>
          </a:xfrm>
          <a:prstGeom prst="rect">
            <a:avLst/>
          </a:prstGeom>
        </p:spPr>
      </p:pic>
      <p:pic>
        <p:nvPicPr>
          <p:cNvPr id="11" name="그림 10" descr="텍스트, 스크린샷, 라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29EF19C-EA0C-F7BF-2279-59438CFD2C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627304"/>
            <a:ext cx="6096000" cy="2547098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71444696-97B5-8B74-8DEF-AC46A18B0F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82200" y="2281600"/>
            <a:ext cx="1295581" cy="390580"/>
          </a:xfrm>
          <a:prstGeom prst="rect">
            <a:avLst/>
          </a:prstGeom>
        </p:spPr>
      </p:pic>
      <p:cxnSp>
        <p:nvCxnSpPr>
          <p:cNvPr id="50" name="직선 화살표 연결선 49">
            <a:extLst>
              <a:ext uri="{FF2B5EF4-FFF2-40B4-BE49-F238E27FC236}">
                <a16:creationId xmlns:a16="http://schemas.microsoft.com/office/drawing/2014/main" id="{3837EA9C-D859-DEEC-A148-8E8CC39A9D65}"/>
              </a:ext>
            </a:extLst>
          </p:cNvPr>
          <p:cNvCxnSpPr>
            <a:cxnSpLocks/>
          </p:cNvCxnSpPr>
          <p:nvPr/>
        </p:nvCxnSpPr>
        <p:spPr>
          <a:xfrm flipV="1">
            <a:off x="5227782" y="3429000"/>
            <a:ext cx="1593163" cy="137149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" name="직사각형 5">
            <a:extLst>
              <a:ext uri="{FF2B5EF4-FFF2-40B4-BE49-F238E27FC236}">
                <a16:creationId xmlns:a16="http://schemas.microsoft.com/office/drawing/2014/main" id="{F6F86D3C-171D-3298-9154-2BB704B70645}"/>
              </a:ext>
            </a:extLst>
          </p:cNvPr>
          <p:cNvSpPr/>
          <p:nvPr/>
        </p:nvSpPr>
        <p:spPr>
          <a:xfrm>
            <a:off x="4618181" y="4802909"/>
            <a:ext cx="752873" cy="1371493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2D98DD-0493-465B-8ABC-6B9095259E23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 </a:t>
            </a:r>
            <a:r>
              <a:rPr lang="en-US" altLang="ko-KR" b="1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9303798" y="3386831"/>
            <a:ext cx="2183906" cy="3908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처리완료 </a:t>
            </a:r>
            <a:r>
              <a:rPr lang="en-US" altLang="ko-KR" sz="1100" dirty="0" smtClean="0"/>
              <a:t>(26.01.28)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609997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108</Words>
  <Application>Microsoft Office PowerPoint</Application>
  <PresentationFormat>와이드스크린</PresentationFormat>
  <Paragraphs>39</Paragraphs>
  <Slides>4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8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25</cp:revision>
  <dcterms:created xsi:type="dcterms:W3CDTF">2025-11-14T06:29:01Z</dcterms:created>
  <dcterms:modified xsi:type="dcterms:W3CDTF">2026-01-28T08:11:50Z</dcterms:modified>
</cp:coreProperties>
</file>