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6" r:id="rId2"/>
    <p:sldId id="424" r:id="rId3"/>
    <p:sldId id="434" r:id="rId4"/>
    <p:sldId id="442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3" r:id="rId13"/>
    <p:sldId id="444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0571-5FEC-DF99-A0F0-19F9E7CB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BE77EFC-EBC6-B582-4DE9-FB23F8DC2F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7E2D165-9003-CE7F-FFA3-06DC6276DB36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7CD0D-398E-5D1E-5CE7-9D9BB9D52A58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66BC-222E-4B84-C125-2B3ADCAE106C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4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(2025.01.26~01.27.)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A69755-E1B8-3D88-558C-51AC8469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9A70CD4-224B-E70C-8928-166516B3FA7E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9FD44C9-C699-6BA9-FCD2-C7FE7A0811A7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FC8D16D-B62A-529E-1FE6-68F52691FB7D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E78E871-F99F-9975-CDA1-90F9BB4FAF2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A273E2E-842A-B23D-94B3-95405A804B2D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4E013F6-B9CD-DB9F-3002-B057FBE67DFD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737BB9-A186-F92E-F278-2222C9C3E581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6FFEE-378A-E1CF-2D68-815601151F84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1F8526-48D5-5D57-6677-FD460D9F4516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60D9C-23FD-07FE-DEB2-0753BC3012A0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4352A-C240-1B65-9221-2C43F57C5719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1F081-0E5E-D681-63D2-83A33581CE3F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2026.01.26~01.27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C25644-A58E-52DF-0E35-395770C383F7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73011D-E190-2B64-9E23-6DAF5EB2C1B0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5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403C1-4556-6D4E-D161-2CB9CD6EA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E47279-DBD4-5030-6188-25E298CF5E4B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프론트페이지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애플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6D151-A45A-7678-6C8D-F91546C61AD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DF74FF5-B9ED-8EDD-68F4-B13D6F00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8F04C03-49C3-F843-055C-67BE5E451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16411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예약하기를 누르면 이게 뜹니다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A153A29-1A20-579C-02C8-1026476AEA04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5D03E980-EBD2-39FB-F3A8-160667A532E8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513E309-EE40-2119-EE4D-796B8BCBC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16" y="1150484"/>
            <a:ext cx="3163373" cy="505636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7AAF2938-649D-51AA-85A7-A532E2E8A2DE}"/>
              </a:ext>
            </a:extLst>
          </p:cNvPr>
          <p:cNvSpPr/>
          <p:nvPr/>
        </p:nvSpPr>
        <p:spPr>
          <a:xfrm>
            <a:off x="2792105" y="3533054"/>
            <a:ext cx="614394" cy="495738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06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01C04-2EEC-3BCE-2171-12F55EBA8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0C5C2-7D2C-B95A-685A-542ABDD5F1F1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947CAF-4AD5-2D99-1D57-08C1318C94D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44782CA-B639-F58F-7A5A-8FED0981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7CF8146-C7D9-7E67-CD11-7F914E9AB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764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일부 취소대기로 등록된 내역이 있다고 등록된 내역을 먼저 처리를 해달라고 하는데 이상합니다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다른 내역이 등록되어 있다고 해서 다른 내역이 일부취소대기처리로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들어가야합니다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결재내역에는 대기 처리로 들어가 있는데 목록에는 들어가 있지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E675F98-D5FB-44C3-82B6-0CCDC0036E25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BD796A38-FD73-32B7-B970-1C668D02DE5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전자제품, 스크린샷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C628CED-F02D-6681-E825-1DEA91BC9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3221893"/>
            <a:ext cx="5543196" cy="3429000"/>
          </a:xfrm>
          <a:prstGeom prst="rect">
            <a:avLst/>
          </a:prstGeom>
        </p:spPr>
      </p:pic>
      <p:pic>
        <p:nvPicPr>
          <p:cNvPr id="10" name="그림 9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284433A-511A-AF99-5318-EA8F9D84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4" y="1030928"/>
            <a:ext cx="5606570" cy="1951682"/>
          </a:xfrm>
          <a:prstGeom prst="rect">
            <a:avLst/>
          </a:prstGeom>
        </p:spPr>
      </p:pic>
      <p:pic>
        <p:nvPicPr>
          <p:cNvPr id="12" name="그림 11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A522BDA-FBF2-3A79-F86D-4001C826E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051" y="2752252"/>
            <a:ext cx="5296277" cy="1953377"/>
          </a:xfrm>
          <a:prstGeom prst="rect">
            <a:avLst/>
          </a:prstGeom>
        </p:spPr>
      </p:pic>
      <p:pic>
        <p:nvPicPr>
          <p:cNvPr id="17" name="그림 16" descr="텍스트, 라인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53CB20-3ECB-039C-41DB-1C6C533F6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901" y="4819502"/>
            <a:ext cx="6501756" cy="116833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D39BBFD-2F1E-717A-B9CA-1A6E868B4EEE}"/>
              </a:ext>
            </a:extLst>
          </p:cNvPr>
          <p:cNvSpPr/>
          <p:nvPr/>
        </p:nvSpPr>
        <p:spPr>
          <a:xfrm>
            <a:off x="10084410" y="5428484"/>
            <a:ext cx="614394" cy="495738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8922189" y="5842717"/>
            <a:ext cx="2157267" cy="39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/>
              <a:t> </a:t>
            </a:r>
            <a:r>
              <a:rPr lang="en-US" altLang="ko-KR" sz="1100" dirty="0" smtClean="0"/>
              <a:t>(by </a:t>
            </a:r>
            <a:r>
              <a:rPr lang="ko-KR" altLang="en-US" sz="1100" dirty="0" smtClean="0"/>
              <a:t>최규만 </a:t>
            </a:r>
            <a:r>
              <a:rPr lang="en-US" altLang="ko-KR" sz="1100" dirty="0" smtClean="0"/>
              <a:t>26.01.28)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4544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D3735-915B-510F-4C10-562686154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C89DB4-37E3-5B03-C9BF-D53C098CE9DF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BB2BD1-6BAA-01C0-7FFE-5BFEAF51332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E8A36EA-66D3-23F3-4456-20627948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701FF94-E9A8-D668-A7CE-017C4D2F9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428495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예약추가 후 예약정보저장 후 첫번째 이미지가 나와야 하는데 두번째 이미지가 나옵니다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예약추가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완료후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해당 예약의 상세페이지로 이동해야 함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C991316-DE4B-1B20-8B7B-7634824317D2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DA0A1B5A-9D41-373C-9766-2B699E624E42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7198DF3-D117-600D-EEBC-ACD757B1B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1021945"/>
            <a:ext cx="5790658" cy="2871045"/>
          </a:xfrm>
          <a:prstGeom prst="rect">
            <a:avLst/>
          </a:prstGeom>
        </p:spPr>
      </p:pic>
      <p:pic>
        <p:nvPicPr>
          <p:cNvPr id="8" name="그림 7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CC5181D-DF0B-4428-3861-89729F477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44" y="4132510"/>
            <a:ext cx="5680115" cy="24797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249862" y="2583114"/>
            <a:ext cx="2157267" cy="39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/>
              <a:t> </a:t>
            </a:r>
            <a:r>
              <a:rPr lang="en-US" altLang="ko-KR" sz="1100" dirty="0" smtClean="0"/>
              <a:t>(by </a:t>
            </a:r>
            <a:r>
              <a:rPr lang="ko-KR" altLang="en-US" sz="1100" dirty="0" smtClean="0"/>
              <a:t>최규만 </a:t>
            </a:r>
            <a:r>
              <a:rPr lang="en-US" altLang="ko-KR" sz="1100" dirty="0" smtClean="0"/>
              <a:t>26.01.28)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387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2CACD-83A4-1DB8-0844-4B6A9F245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9376B7-D30B-26D7-04CA-14C5051017E7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60420E-D6D2-CB61-2E15-3C2DD678F0E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24F5522-C0E8-CD4C-36BF-08530FB9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513D629-3E15-7106-DB79-898BD9AF2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6043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아직도 좌석이 덮어쓰기로 이중예약이 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좌석이 이중예약이 된 오류는 아주 큰 문제입니다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예약추가를 눌러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1/31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클릭 후 인원수는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명을 설정하고 여행자명단 정보에서 버스좌석번호가 자동적으로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번과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번으로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셋팅됩니다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버스좌석관리에서 살려보았는데 이미 이 좌석은 선택된 자석입니다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51E7381-EAFC-3A7F-C66B-51F68F3F5C01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5EDE963F-B089-7B67-A6BB-92C5432CEAD7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681C142-3A9B-619C-4262-FF045EFA9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3" y="890602"/>
            <a:ext cx="5790656" cy="3358836"/>
          </a:xfrm>
          <a:prstGeom prst="rect">
            <a:avLst/>
          </a:prstGeom>
        </p:spPr>
      </p:pic>
      <p:pic>
        <p:nvPicPr>
          <p:cNvPr id="10" name="그림 9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8638214-0485-CCEB-9B15-6F447776F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3" y="3883937"/>
            <a:ext cx="5790656" cy="283753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9303781" y="3484442"/>
            <a:ext cx="2157267" cy="39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/>
              <a:t> </a:t>
            </a:r>
            <a:r>
              <a:rPr lang="en-US" altLang="ko-KR" sz="1100" dirty="0" smtClean="0"/>
              <a:t>(by </a:t>
            </a:r>
            <a:r>
              <a:rPr lang="ko-KR" altLang="en-US" sz="1100" dirty="0" smtClean="0"/>
              <a:t>최규만 </a:t>
            </a:r>
            <a:r>
              <a:rPr lang="en-US" altLang="ko-KR" sz="1100" dirty="0" smtClean="0"/>
              <a:t>26.01.28)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5943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806B3-2769-DE01-D2E6-23031EBC7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A0B059-9A61-F377-4975-392822CC11D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9E691-49A7-7E40-785D-D6DF5FFD55F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F8ECBC-6A3D-9554-6B1E-DBDDEEFB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B0C8AEE-2588-F3BA-82BD-68B367568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79065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카드취소를 누르면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비번입력없이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그냥 카드취소가 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기존과 동일하게 비번을 입력한 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취소처리로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해주세요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기존 </a:t>
                      </a:r>
                      <a:r>
                        <a:rPr lang="en-US" altLang="ko-KR" sz="1200" b="1" dirty="0" err="1" smtClean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의 취소처리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팝업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으로</a:t>
                      </a:r>
                      <a:r>
                        <a:rPr lang="ko-KR" alt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baseline="0" dirty="0" err="1" smtClean="0">
                          <a:solidFill>
                            <a:schemeClr val="tx1"/>
                          </a:solidFill>
                        </a:rPr>
                        <a:t>처리할것</a:t>
                      </a:r>
                      <a:endParaRPr lang="en-US" altLang="ko-KR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029BE7F-DC73-650F-75FD-B6F24ED0B112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7CA581DF-154D-A80F-BB56-73583FF33F1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소프트웨어, 디스플레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44EAEE2-5259-F0E8-E7FA-58EDEECCC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2" y="1449240"/>
            <a:ext cx="5081469" cy="4616581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009091AA-CF3D-B4F3-5628-F72A5B48928D}"/>
              </a:ext>
            </a:extLst>
          </p:cNvPr>
          <p:cNvCxnSpPr>
            <a:cxnSpLocks/>
          </p:cNvCxnSpPr>
          <p:nvPr/>
        </p:nvCxnSpPr>
        <p:spPr>
          <a:xfrm flipV="1">
            <a:off x="4083113" y="1704109"/>
            <a:ext cx="2082297" cy="486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85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8341A-871A-39C4-E377-A3D124B56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8FB11E-007E-6020-7DA0-A53B37BEA623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35D1D-77EE-BD3F-7382-D77F8F1C61A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2026.01.26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910B39C-C4D7-07B9-6F55-A6B6793F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BB118B6-6EFD-6794-E470-2292D4ECE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949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1/24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서울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테스트용 상품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260121 DM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미납액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때문에 저렇게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뜨는것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같습니다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확인부탁드립니다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답변 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: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신규예약건에서도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똑같이 나타납니다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.(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새로운 예약코드입니다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) 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13B4F64-CE01-29EC-894C-3A72E461878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0933CA7F-E5D2-AAF4-9334-8AA16CA3C57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04A3FEB-0570-6C48-DCAE-7CF15B4BA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58" y="1141876"/>
            <a:ext cx="5457010" cy="1428143"/>
          </a:xfrm>
          <a:prstGeom prst="rect">
            <a:avLst/>
          </a:prstGeom>
        </p:spPr>
      </p:pic>
      <p:pic>
        <p:nvPicPr>
          <p:cNvPr id="8" name="그림 7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2A8DAE8-5462-233F-F0B0-E9E89FC75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58" y="2555387"/>
            <a:ext cx="5439819" cy="3983525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540A069-83C6-4B15-00C9-6B79132B9376}"/>
              </a:ext>
            </a:extLst>
          </p:cNvPr>
          <p:cNvCxnSpPr>
            <a:cxnSpLocks/>
          </p:cNvCxnSpPr>
          <p:nvPr/>
        </p:nvCxnSpPr>
        <p:spPr>
          <a:xfrm flipV="1">
            <a:off x="5196689" y="1704109"/>
            <a:ext cx="1104523" cy="32481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3157CD0C-187D-CB5F-FB10-A082EF5D683C}"/>
              </a:ext>
            </a:extLst>
          </p:cNvPr>
          <p:cNvSpPr/>
          <p:nvPr/>
        </p:nvSpPr>
        <p:spPr>
          <a:xfrm>
            <a:off x="6518535" y="2107850"/>
            <a:ext cx="5073390" cy="863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rgbClr val="002060"/>
                </a:solidFill>
              </a:rPr>
              <a:t>재확인 요망</a:t>
            </a:r>
            <a:r>
              <a:rPr lang="en-US" altLang="ko-KR" sz="1100" b="1" dirty="0">
                <a:solidFill>
                  <a:srgbClr val="002060"/>
                </a:solidFill>
              </a:rPr>
              <a:t> (26.01.26 by </a:t>
            </a:r>
            <a:r>
              <a:rPr lang="ko-KR" altLang="en-US" sz="1100" b="1" dirty="0">
                <a:solidFill>
                  <a:srgbClr val="002060"/>
                </a:solidFill>
              </a:rPr>
              <a:t>최규만</a:t>
            </a:r>
            <a:r>
              <a:rPr lang="en-US" altLang="ko-KR" sz="1100" b="1" dirty="0">
                <a:solidFill>
                  <a:srgbClr val="002060"/>
                </a:solidFill>
              </a:rPr>
              <a:t>)</a:t>
            </a:r>
          </a:p>
          <a:p>
            <a:endParaRPr lang="en-US" altLang="ko-KR" sz="1100" b="1" dirty="0">
              <a:solidFill>
                <a:srgbClr val="002060"/>
              </a:solidFill>
            </a:endParaRPr>
          </a:p>
          <a:p>
            <a:r>
              <a:rPr lang="ko-KR" altLang="en-US" sz="1100" b="1" dirty="0">
                <a:solidFill>
                  <a:srgbClr val="002060"/>
                </a:solidFill>
              </a:rPr>
              <a:t>기존 오류가 나는 </a:t>
            </a:r>
            <a:r>
              <a:rPr lang="ko-KR" altLang="en-US" sz="1100" b="1" dirty="0" err="1">
                <a:solidFill>
                  <a:srgbClr val="002060"/>
                </a:solidFill>
              </a:rPr>
              <a:t>예약건을</a:t>
            </a:r>
            <a:r>
              <a:rPr lang="ko-KR" altLang="en-US" sz="1100" b="1" dirty="0">
                <a:solidFill>
                  <a:srgbClr val="002060"/>
                </a:solidFill>
              </a:rPr>
              <a:t> 재확인 하지 마시고</a:t>
            </a:r>
            <a:r>
              <a:rPr lang="en-US" altLang="ko-KR" sz="1100" b="1" dirty="0">
                <a:solidFill>
                  <a:srgbClr val="002060"/>
                </a:solidFill>
              </a:rPr>
              <a:t>, </a:t>
            </a:r>
            <a:r>
              <a:rPr lang="ko-KR" altLang="en-US" sz="1100" b="1" dirty="0">
                <a:solidFill>
                  <a:srgbClr val="002060"/>
                </a:solidFill>
              </a:rPr>
              <a:t>신규 예약을 하시고</a:t>
            </a:r>
            <a:r>
              <a:rPr lang="en-US" altLang="ko-KR" sz="1100" b="1" dirty="0">
                <a:solidFill>
                  <a:srgbClr val="002060"/>
                </a:solidFill>
              </a:rPr>
              <a:t>, </a:t>
            </a:r>
          </a:p>
          <a:p>
            <a:r>
              <a:rPr lang="ko-KR" altLang="en-US" sz="1100" b="1" dirty="0">
                <a:solidFill>
                  <a:srgbClr val="002060"/>
                </a:solidFill>
              </a:rPr>
              <a:t>확인 하시기 바랍니다</a:t>
            </a:r>
            <a:r>
              <a:rPr lang="en-US" altLang="ko-KR" sz="1100" b="1" dirty="0">
                <a:solidFill>
                  <a:srgbClr val="002060"/>
                </a:solidFill>
              </a:rPr>
              <a:t>.</a:t>
            </a:r>
            <a:endParaRPr lang="ko-KR" altLang="en-US" sz="1100" b="1" dirty="0">
              <a:solidFill>
                <a:srgbClr val="002060"/>
              </a:solidFill>
            </a:endParaRPr>
          </a:p>
        </p:txBody>
      </p:sp>
      <p:pic>
        <p:nvPicPr>
          <p:cNvPr id="7" name="그림 6" descr="텍스트, 폰트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3A8C853-F94C-9CA6-9A6E-8192367BA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024" y="3554279"/>
            <a:ext cx="5853821" cy="142814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9055230" y="3444536"/>
            <a:ext cx="2157267" cy="39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/>
              <a:t> </a:t>
            </a:r>
            <a:r>
              <a:rPr lang="en-US" altLang="ko-KR" sz="1100" dirty="0" smtClean="0"/>
              <a:t>(by </a:t>
            </a:r>
            <a:r>
              <a:rPr lang="ko-KR" altLang="en-US" sz="1100" dirty="0" smtClean="0"/>
              <a:t>최규만 </a:t>
            </a:r>
            <a:r>
              <a:rPr lang="en-US" altLang="ko-KR" sz="1100" dirty="0" smtClean="0"/>
              <a:t>26.01.27)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4677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236B7-02D1-3F50-88F6-13471FF42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2EC6B5-184F-A426-CEDB-F957FFAD2175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58F07-A7B7-4D26-B07D-D93B8F7D8EC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34E5E0E-9A9C-05A0-B402-2DD8E84F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F425F12-190A-D448-6E55-6351C517C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52855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전 페이지와 같은 내용이며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신규로 예약하였고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, DB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미납액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때문에 결제를 처리해도 예약상태가 예약확정처리가 </a:t>
                      </a:r>
                      <a:r>
                        <a:rPr lang="ko-KR" altLang="en-US" sz="1200" b="1" dirty="0" err="1">
                          <a:solidFill>
                            <a:srgbClr val="EE0000"/>
                          </a:solidFill>
                        </a:rPr>
                        <a:t>안되는것</a:t>
                      </a:r>
                      <a:r>
                        <a:rPr lang="ko-KR" altLang="en-US" sz="1200" b="1" dirty="0">
                          <a:solidFill>
                            <a:srgbClr val="EE0000"/>
                          </a:solidFill>
                        </a:rPr>
                        <a:t> 같습니다</a:t>
                      </a:r>
                      <a:r>
                        <a:rPr lang="en-US" altLang="ko-KR" sz="1200" b="1" dirty="0">
                          <a:solidFill>
                            <a:srgbClr val="EE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F431E7D-4004-8740-F774-D1EEF7CD02BB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0A965F1-E208-4E3E-98A9-87135E5A5808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FCD1246-C507-8C41-1BB5-9B7EB6819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6" y="950456"/>
            <a:ext cx="5790658" cy="1982868"/>
          </a:xfrm>
          <a:prstGeom prst="rect">
            <a:avLst/>
          </a:prstGeom>
        </p:spPr>
      </p:pic>
      <p:pic>
        <p:nvPicPr>
          <p:cNvPr id="11" name="그림 10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271D1FE-F29F-8FA6-E6B4-287954A22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2" y="3168712"/>
            <a:ext cx="5685341" cy="344349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691246" y="2370272"/>
            <a:ext cx="2157267" cy="39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/>
              <a:t> </a:t>
            </a:r>
            <a:r>
              <a:rPr lang="en-US" altLang="ko-KR" sz="1100" dirty="0" smtClean="0"/>
              <a:t>(by </a:t>
            </a:r>
            <a:r>
              <a:rPr lang="ko-KR" altLang="en-US" sz="1100" dirty="0" smtClean="0"/>
              <a:t>최규만 </a:t>
            </a:r>
            <a:r>
              <a:rPr lang="en-US" altLang="ko-KR" sz="1100" dirty="0" smtClean="0"/>
              <a:t>26.01.27)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1275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57CE-A706-3F3D-0C9B-13216B879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169906-06B0-04AC-0D81-05BD696F0120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5DAF49-3704-4722-71CE-01493B311FE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BC3D7A1-DA6B-E53C-7EF2-267367CE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D2D3539-4C8D-BEA2-FCBF-61BE86EAE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71934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버스좌석관리에서 상품명 검색 후 출발일자를 선택할 때 달력모양을 클릭 후 해당날짜를 클릭하게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변경해야합니다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만약 이 상태로 된다면 날짜가 계속 늘어지게 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예를 들어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년 날짜를 열었을 때 날짜 찾기까지 스크롤을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내려야합니다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그리고 달력 안에 열려 있는 날짜는 연한 회색바탕으로 표기하고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안열려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있는 날짜는 흰색 바탕으로 구분해 주세요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6199683-ACA4-A1D5-5667-FB3806DD4CD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999DA791-E556-2989-8913-ACC947B767A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2" name="그림 11" descr="스크린샷 2026-01-27 103409.png">
            <a:extLst>
              <a:ext uri="{FF2B5EF4-FFF2-40B4-BE49-F238E27FC236}">
                <a16:creationId xmlns:a16="http://schemas.microsoft.com/office/drawing/2014/main" id="{539D3C73-C150-2873-9EF9-B5ECB3C22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888382"/>
            <a:ext cx="4824066" cy="439907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43F4271-48B6-9D05-819D-6A723CEED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894" y="5153891"/>
            <a:ext cx="1953309" cy="658434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19ACF2F3-F5FF-EBFD-3A13-E303BF9462E2}"/>
              </a:ext>
            </a:extLst>
          </p:cNvPr>
          <p:cNvSpPr/>
          <p:nvPr/>
        </p:nvSpPr>
        <p:spPr>
          <a:xfrm>
            <a:off x="2580238" y="2272420"/>
            <a:ext cx="1385180" cy="2710003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4346BBE-16C6-F441-929A-3CC822694124}"/>
              </a:ext>
            </a:extLst>
          </p:cNvPr>
          <p:cNvSpPr/>
          <p:nvPr/>
        </p:nvSpPr>
        <p:spPr>
          <a:xfrm>
            <a:off x="3360343" y="5337498"/>
            <a:ext cx="568860" cy="291219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B9267C5-C7F5-002A-D12A-C7FD29E93876}"/>
              </a:ext>
            </a:extLst>
          </p:cNvPr>
          <p:cNvCxnSpPr>
            <a:cxnSpLocks/>
          </p:cNvCxnSpPr>
          <p:nvPr/>
        </p:nvCxnSpPr>
        <p:spPr>
          <a:xfrm flipV="1">
            <a:off x="4191754" y="1704109"/>
            <a:ext cx="2109458" cy="2134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29C66072-5B3B-625D-D378-5F6F7BA69EF3}"/>
              </a:ext>
            </a:extLst>
          </p:cNvPr>
          <p:cNvCxnSpPr>
            <a:cxnSpLocks/>
          </p:cNvCxnSpPr>
          <p:nvPr/>
        </p:nvCxnSpPr>
        <p:spPr>
          <a:xfrm flipV="1">
            <a:off x="3965418" y="1810693"/>
            <a:ext cx="2335794" cy="3526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" name="그림 25" descr="텍스트, 라인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87B9DE5-768E-5C98-1FD1-D7488B258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826" y="2994008"/>
            <a:ext cx="5585988" cy="1939532"/>
          </a:xfrm>
          <a:prstGeom prst="rect">
            <a:avLst/>
          </a:prstGeom>
        </p:spPr>
      </p:pic>
      <p:pic>
        <p:nvPicPr>
          <p:cNvPr id="28" name="그림 2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A2E53A-B28B-19E4-1B03-A0EBB1586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679" y="4972831"/>
            <a:ext cx="2000250" cy="1639379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3157CD0C-187D-CB5F-FB10-A082EF5D683C}"/>
              </a:ext>
            </a:extLst>
          </p:cNvPr>
          <p:cNvSpPr/>
          <p:nvPr/>
        </p:nvSpPr>
        <p:spPr>
          <a:xfrm>
            <a:off x="6518535" y="2107850"/>
            <a:ext cx="5073390" cy="342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rgbClr val="002060"/>
                </a:solidFill>
              </a:rPr>
              <a:t>2</a:t>
            </a:r>
            <a:r>
              <a:rPr lang="ko-KR" altLang="en-US" sz="1100" b="1" dirty="0" smtClean="0">
                <a:solidFill>
                  <a:srgbClr val="002060"/>
                </a:solidFill>
              </a:rPr>
              <a:t>차 개발이나 </a:t>
            </a:r>
            <a:r>
              <a:rPr lang="ko-KR" altLang="en-US" sz="1100" b="1" dirty="0" err="1" smtClean="0">
                <a:solidFill>
                  <a:srgbClr val="002060"/>
                </a:solidFill>
              </a:rPr>
              <a:t>유지보수시</a:t>
            </a:r>
            <a:r>
              <a:rPr lang="ko-KR" altLang="en-US" sz="11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1100" b="1" dirty="0" err="1" smtClean="0">
                <a:solidFill>
                  <a:srgbClr val="002060"/>
                </a:solidFill>
              </a:rPr>
              <a:t>요청하십시요</a:t>
            </a:r>
            <a:r>
              <a:rPr lang="en-US" altLang="ko-KR" sz="1100" b="1" dirty="0" smtClean="0">
                <a:solidFill>
                  <a:srgbClr val="002060"/>
                </a:solidFill>
              </a:rPr>
              <a:t>.</a:t>
            </a:r>
            <a:endParaRPr lang="ko-KR" alt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3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272E3-B589-6BA0-5241-102C613FB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4EA7F5-CDF6-8698-78A5-13FB8B475147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A708A-B823-4377-FCFB-4A1EAE5E9EB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D05B104-A568-8C72-C841-649AABD0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CFBE048-27EC-99AE-4FCF-5B2EDC4C3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59397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저번까지는 상품명 검색하고 날짜를 클릭했을 때 좌석이 나타났는데 현재는 옵션명까지 클릭을 해야 좌석이 나타납니다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상품명과 옵션명이 똑같은 이름인데 옵션명까지 클릭해야 좌석이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나와야하는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이유가 있을까요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D6084A0-F9F3-7C29-6D24-9B711F1F8E1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883DBCE-9CFF-A613-648B-B6CC35B3FD5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CBC7EF0-C7CE-2D9D-6B73-964BF57F2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1" y="1021945"/>
            <a:ext cx="5611687" cy="2628900"/>
          </a:xfrm>
          <a:prstGeom prst="rect">
            <a:avLst/>
          </a:prstGeom>
        </p:spPr>
      </p:pic>
      <p:pic>
        <p:nvPicPr>
          <p:cNvPr id="7" name="그림 6" descr="텍스트, 스크린샷, 폰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0C30D71-BCB1-E589-3744-5BB244EE9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3603625"/>
            <a:ext cx="5611687" cy="275272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76F7211-2B77-D4DD-46BC-65336BA51AAF}"/>
              </a:ext>
            </a:extLst>
          </p:cNvPr>
          <p:cNvSpPr/>
          <p:nvPr/>
        </p:nvSpPr>
        <p:spPr>
          <a:xfrm>
            <a:off x="336491" y="3056029"/>
            <a:ext cx="2089838" cy="291219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157CD0C-187D-CB5F-FB10-A082EF5D683C}"/>
              </a:ext>
            </a:extLst>
          </p:cNvPr>
          <p:cNvSpPr/>
          <p:nvPr/>
        </p:nvSpPr>
        <p:spPr>
          <a:xfrm>
            <a:off x="8610600" y="1748626"/>
            <a:ext cx="3317923" cy="547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err="1" smtClean="0">
                <a:solidFill>
                  <a:srgbClr val="002060"/>
                </a:solidFill>
              </a:rPr>
              <a:t>상품중</a:t>
            </a:r>
            <a:r>
              <a:rPr lang="ko-KR" altLang="en-US" sz="11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1100" b="1" dirty="0" err="1" smtClean="0">
                <a:solidFill>
                  <a:srgbClr val="002060"/>
                </a:solidFill>
              </a:rPr>
              <a:t>옵션명이</a:t>
            </a:r>
            <a:r>
              <a:rPr lang="ko-KR" altLang="en-US" sz="1100" b="1" dirty="0" smtClean="0">
                <a:solidFill>
                  <a:srgbClr val="002060"/>
                </a:solidFill>
              </a:rPr>
              <a:t> 등록되지 않은 상품만 나오고</a:t>
            </a:r>
            <a:r>
              <a:rPr lang="en-US" altLang="ko-KR" sz="1100" b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ko-KR" altLang="en-US" sz="1100" b="1" dirty="0" err="1" smtClean="0">
                <a:solidFill>
                  <a:srgbClr val="002060"/>
                </a:solidFill>
              </a:rPr>
              <a:t>상품중</a:t>
            </a:r>
            <a:r>
              <a:rPr lang="ko-KR" altLang="en-US" sz="11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1100" b="1" dirty="0" err="1" smtClean="0">
                <a:solidFill>
                  <a:srgbClr val="002060"/>
                </a:solidFill>
              </a:rPr>
              <a:t>옵션명이</a:t>
            </a:r>
            <a:r>
              <a:rPr lang="ko-KR" altLang="en-US" sz="1100" b="1" dirty="0" smtClean="0">
                <a:solidFill>
                  <a:srgbClr val="002060"/>
                </a:solidFill>
              </a:rPr>
              <a:t> 등록된 상품은 </a:t>
            </a:r>
            <a:r>
              <a:rPr lang="ko-KR" altLang="en-US" sz="1100" b="1" dirty="0" err="1" smtClean="0">
                <a:solidFill>
                  <a:srgbClr val="002060"/>
                </a:solidFill>
              </a:rPr>
              <a:t>안나옵니다</a:t>
            </a:r>
            <a:r>
              <a:rPr lang="en-US" altLang="ko-KR" sz="1100" b="1" dirty="0" smtClean="0">
                <a:solidFill>
                  <a:srgbClr val="002060"/>
                </a:solidFill>
              </a:rPr>
              <a:t>.</a:t>
            </a:r>
            <a:endParaRPr lang="ko-KR" altLang="en-US" sz="1100" b="1" dirty="0">
              <a:solidFill>
                <a:srgbClr val="00206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57CD0C-187D-CB5F-FB10-A082EF5D683C}"/>
              </a:ext>
            </a:extLst>
          </p:cNvPr>
          <p:cNvSpPr/>
          <p:nvPr/>
        </p:nvSpPr>
        <p:spPr>
          <a:xfrm>
            <a:off x="6392662" y="2814119"/>
            <a:ext cx="5254841" cy="533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rgbClr val="002060"/>
                </a:solidFill>
              </a:rPr>
              <a:t>2</a:t>
            </a:r>
            <a:r>
              <a:rPr lang="ko-KR" altLang="en-US" sz="1100" b="1" dirty="0" smtClean="0">
                <a:solidFill>
                  <a:srgbClr val="002060"/>
                </a:solidFill>
              </a:rPr>
              <a:t>개 이상의 </a:t>
            </a:r>
            <a:r>
              <a:rPr lang="ko-KR" altLang="en-US" sz="1100" b="1" dirty="0" err="1" smtClean="0">
                <a:solidFill>
                  <a:srgbClr val="002060"/>
                </a:solidFill>
              </a:rPr>
              <a:t>옵션명을</a:t>
            </a:r>
            <a:r>
              <a:rPr lang="ko-KR" altLang="en-US" sz="1100" b="1" dirty="0" smtClean="0">
                <a:solidFill>
                  <a:srgbClr val="002060"/>
                </a:solidFill>
              </a:rPr>
              <a:t> </a:t>
            </a:r>
            <a:r>
              <a:rPr lang="ko-KR" altLang="en-US" sz="1100" b="1" dirty="0" err="1" smtClean="0">
                <a:solidFill>
                  <a:srgbClr val="002060"/>
                </a:solidFill>
              </a:rPr>
              <a:t>등록했을때</a:t>
            </a:r>
            <a:r>
              <a:rPr lang="en-US" altLang="ko-KR" sz="11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1100" b="1" dirty="0" smtClean="0">
                <a:solidFill>
                  <a:srgbClr val="002060"/>
                </a:solidFill>
              </a:rPr>
              <a:t>날짜만 선택하면</a:t>
            </a:r>
            <a:r>
              <a:rPr lang="en-US" altLang="ko-KR" sz="1100" b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ko-KR" altLang="en-US" sz="1100" b="1" dirty="0" smtClean="0">
                <a:solidFill>
                  <a:srgbClr val="002060"/>
                </a:solidFill>
              </a:rPr>
              <a:t>해당 날짜의 어떤 옵션인지 알 수가 없기 때문입니다</a:t>
            </a:r>
            <a:r>
              <a:rPr lang="en-US" altLang="ko-KR" sz="1100" b="1" dirty="0" smtClean="0">
                <a:solidFill>
                  <a:srgbClr val="002060"/>
                </a:solidFill>
              </a:rPr>
              <a:t>.</a:t>
            </a:r>
            <a:endParaRPr lang="ko-KR" alt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1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DD16B-CAAC-EE96-2A0A-4BE46509C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00FA6D-2629-5AF7-EECD-07127270E6E1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프론트페이지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애플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3A3F0-BFC8-55AA-DC8B-A2866D87638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BDA12C5-C7F1-6A80-BB8D-07DB96CD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0809126-2691-0A43-BB80-789F6CF24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1115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모바일 애플에서 예약 후 예약내역 수정을 클릭하였는데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어떤걸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수정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하는걸까요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클릭이 안됩니다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8FCF234-9370-399E-4815-73191423CAB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697E7633-7FE3-661C-139D-8A41187076F8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721E8A-72C7-6ED4-9657-562AA66C3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4" y="1021945"/>
            <a:ext cx="2446910" cy="385494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E2BD4A9E-C608-31BB-8F7E-6DB6EF726434}"/>
              </a:ext>
            </a:extLst>
          </p:cNvPr>
          <p:cNvSpPr/>
          <p:nvPr/>
        </p:nvSpPr>
        <p:spPr>
          <a:xfrm>
            <a:off x="1393106" y="3678973"/>
            <a:ext cx="1217070" cy="291219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B7D5EB-CA06-7720-D712-98132A605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652" y="1021945"/>
            <a:ext cx="2743200" cy="3749231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3DDC3E13-F9C9-641D-E81D-E19DF863C193}"/>
              </a:ext>
            </a:extLst>
          </p:cNvPr>
          <p:cNvSpPr/>
          <p:nvPr/>
        </p:nvSpPr>
        <p:spPr>
          <a:xfrm>
            <a:off x="3096394" y="2605341"/>
            <a:ext cx="2694458" cy="617693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 descr="텍스트, 스크린샷, 도표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B3FADED-971E-339D-4DCC-724C16E38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098" y="3429000"/>
            <a:ext cx="2686753" cy="3060438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AFD5D02D-CBA7-42C6-CC71-F10CF870ABF6}"/>
              </a:ext>
            </a:extLst>
          </p:cNvPr>
          <p:cNvSpPr/>
          <p:nvPr/>
        </p:nvSpPr>
        <p:spPr>
          <a:xfrm>
            <a:off x="3198058" y="4172389"/>
            <a:ext cx="1463142" cy="291219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42A5746-029D-D031-8898-FB958FFD492B}"/>
              </a:ext>
            </a:extLst>
          </p:cNvPr>
          <p:cNvSpPr/>
          <p:nvPr/>
        </p:nvSpPr>
        <p:spPr>
          <a:xfrm>
            <a:off x="5232903" y="4195652"/>
            <a:ext cx="614394" cy="291219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B9C476-9848-6E92-8E2A-3E0E8F960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406" y="2045889"/>
            <a:ext cx="3163373" cy="2725287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08B8B6AF-9EB6-6A59-C34A-E80133983AF2}"/>
              </a:ext>
            </a:extLst>
          </p:cNvPr>
          <p:cNvSpPr/>
          <p:nvPr/>
        </p:nvSpPr>
        <p:spPr>
          <a:xfrm>
            <a:off x="7357950" y="3137781"/>
            <a:ext cx="2356418" cy="291219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99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12EB4-F7A3-F84A-3578-D4615F2CA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0668BB-2CD7-E68F-40C9-BC099A5D917A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프론트페이지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애플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061790-A1EE-D9DD-9200-D4C1ADE2983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880024D-CD92-64E2-116B-05130E8B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1BB92C4-2D47-FC57-99E3-1E92761C5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26284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예약수정하기를 눌렀는데 기존에 예약한 정보가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나타나야하는데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아무것도 나타나지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1DDBF3C-A34B-B4C4-3020-9302A34D5726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AD851EB-55EF-C935-0476-62BC9BC5709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22BB8D3-E4C1-879B-A2EE-BAF25DD94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12" y="1238421"/>
            <a:ext cx="3163373" cy="496320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6D84689-3915-D918-44A8-CA467C9B495A}"/>
              </a:ext>
            </a:extLst>
          </p:cNvPr>
          <p:cNvSpPr/>
          <p:nvPr/>
        </p:nvSpPr>
        <p:spPr>
          <a:xfrm>
            <a:off x="443729" y="3818581"/>
            <a:ext cx="3163372" cy="1800998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B43E964B-4202-A50B-6A21-0324C6580280}"/>
              </a:ext>
            </a:extLst>
          </p:cNvPr>
          <p:cNvCxnSpPr>
            <a:cxnSpLocks/>
          </p:cNvCxnSpPr>
          <p:nvPr/>
        </p:nvCxnSpPr>
        <p:spPr>
          <a:xfrm flipV="1">
            <a:off x="3692185" y="1704109"/>
            <a:ext cx="2609027" cy="2677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691246" y="2370272"/>
            <a:ext cx="2157267" cy="39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/>
              <a:t> </a:t>
            </a:r>
            <a:r>
              <a:rPr lang="en-US" altLang="ko-KR" sz="1100" dirty="0" smtClean="0"/>
              <a:t>(by </a:t>
            </a:r>
            <a:r>
              <a:rPr lang="ko-KR" altLang="en-US" sz="1100" dirty="0" smtClean="0"/>
              <a:t>최규만 </a:t>
            </a:r>
            <a:r>
              <a:rPr lang="en-US" altLang="ko-KR" sz="1100" dirty="0" smtClean="0"/>
              <a:t>26.01.27)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1294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926F9-788E-F4AF-2E95-6A9002E50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917645-6BED-CA50-8766-9420EF5D8CB3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 err="1"/>
              <a:t>프론트페이지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애플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C8623-39F6-D182-168A-FC0EC82C452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4E00286-F206-331D-B9CB-6FAE6411C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9FDB057-949D-2CA5-1CAE-782B0A567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6110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애플에서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1/29 1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번이 비워 있어서 예약하려고 봤더니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좌석에는 이미 좌석이 선택 되어있는 상태입니다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저런 경우에 이중으로 좌석이 예약이 들어갈 수 있는 상황입니다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EE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330FB70-FF34-73B9-30C5-05414B6861A8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9B607605-7A93-85EE-A61C-E2D13590C7A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714E2A8-ABE1-8E8F-1075-1783B6780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4" y="1150484"/>
            <a:ext cx="2392590" cy="501496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F56D5C3-7E0D-A664-2185-3295EDB78258}"/>
              </a:ext>
            </a:extLst>
          </p:cNvPr>
          <p:cNvSpPr/>
          <p:nvPr/>
        </p:nvSpPr>
        <p:spPr>
          <a:xfrm>
            <a:off x="778598" y="3137781"/>
            <a:ext cx="614394" cy="291219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 descr="텍스트, 스크린샷, 번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9F57694-1737-BF1A-E3B6-928D64315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910" y="2445253"/>
            <a:ext cx="2219954" cy="3911097"/>
          </a:xfrm>
          <a:prstGeom prst="rect">
            <a:avLst/>
          </a:prstGeom>
        </p:spPr>
      </p:pic>
      <p:pic>
        <p:nvPicPr>
          <p:cNvPr id="17" name="그림 1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56BFAAD-06CF-FF1B-50A1-958C21918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069" y="1183680"/>
            <a:ext cx="2701706" cy="5099425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5B9ABE32-42AA-EE93-2680-34958BECE4AE}"/>
              </a:ext>
            </a:extLst>
          </p:cNvPr>
          <p:cNvSpPr/>
          <p:nvPr/>
        </p:nvSpPr>
        <p:spPr>
          <a:xfrm>
            <a:off x="3475027" y="2873728"/>
            <a:ext cx="614394" cy="291219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7089F5A-ADAD-C50D-1467-45306B0DADB0}"/>
              </a:ext>
            </a:extLst>
          </p:cNvPr>
          <p:cNvSpPr/>
          <p:nvPr/>
        </p:nvSpPr>
        <p:spPr>
          <a:xfrm>
            <a:off x="3464463" y="4981676"/>
            <a:ext cx="614394" cy="291219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8691246" y="2370272"/>
            <a:ext cx="2157267" cy="399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r>
              <a:rPr lang="en-US" altLang="ko-KR" sz="1100" dirty="0"/>
              <a:t> </a:t>
            </a:r>
            <a:r>
              <a:rPr lang="en-US" altLang="ko-KR" sz="1100" dirty="0" smtClean="0"/>
              <a:t>(by </a:t>
            </a:r>
            <a:r>
              <a:rPr lang="ko-KR" altLang="en-US" sz="1100" dirty="0" smtClean="0"/>
              <a:t>최규만 </a:t>
            </a:r>
            <a:r>
              <a:rPr lang="en-US" altLang="ko-KR" sz="1100" dirty="0" smtClean="0"/>
              <a:t>26.01.27)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8737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607</Words>
  <Application>Microsoft Office PowerPoint</Application>
  <PresentationFormat>와이드스크린</PresentationFormat>
  <Paragraphs>125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165</cp:revision>
  <dcterms:created xsi:type="dcterms:W3CDTF">2025-11-14T06:29:01Z</dcterms:created>
  <dcterms:modified xsi:type="dcterms:W3CDTF">2026-01-28T02:31:55Z</dcterms:modified>
</cp:coreProperties>
</file>