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86" r:id="rId2"/>
    <p:sldId id="437" r:id="rId3"/>
    <p:sldId id="438" r:id="rId4"/>
    <p:sldId id="439" r:id="rId5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2026-01-28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110571-5FEC-DF99-A0F0-19F9E7CB1F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CBE77EFC-EBC6-B582-4DE9-FB23F8DC2F3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67E2D165-9003-CE7F-FFA3-06DC6276DB36}"/>
              </a:ext>
            </a:extLst>
          </p:cNvPr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D97CD0D-398E-5D1E-5CE7-9D9BB9D52A58}"/>
              </a:ext>
            </a:extLst>
          </p:cNvPr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6E966BC-222E-4B84-C125-2B3ADCAE106C}"/>
              </a:ext>
            </a:extLst>
          </p:cNvPr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4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(2025.01.27)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3FA69755-E1B8-3D88-558C-51AC84697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B9A70CD4-224B-E70C-8928-166516B3FA7E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89FD44C9-C699-6BA9-FCD2-C7FE7A0811A7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7FC8D16D-B62A-529E-1FE6-68F52691FB7D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0E78E871-F99F-9975-CDA1-90F9BB4FAF23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EA273E2E-842A-B23D-94B3-95405A804B2D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44E013F6-B9CD-DB9F-3002-B057FBE67DFD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0737BB9-A186-F92E-F278-2222C9C3E581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97A6FFEE-378A-E1CF-2D68-815601151F84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C1F8526-48D5-5D57-6677-FD460D9F4516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A760D9C-23FD-07FE-DEB2-0753BC3012A0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3F4352A-C240-1B65-9221-2C43F57C5719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641F081-0E5E-D681-63D2-83A33581CE3F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2026.01.27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0C25644-A58E-52DF-0E35-395770C383F7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여행</a:t>
            </a: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73011D-E190-2B64-9E23-6DAF5EB2C1B0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최아름</a:t>
            </a:r>
            <a:endParaRPr lang="ko-KR" alt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8653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DD16B-CAAC-EE96-2A0A-4BE46509C3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A00FA6D-2629-5AF7-EECD-07127270E6E1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예약관리</a:t>
            </a:r>
            <a:r>
              <a:rPr lang="en-US" altLang="ko-KR" sz="1200" b="1" dirty="0"/>
              <a:t>_</a:t>
            </a:r>
            <a:r>
              <a:rPr lang="ko-KR" altLang="en-US" sz="1200" b="1" dirty="0"/>
              <a:t>개인별예약현황</a:t>
            </a:r>
            <a:r>
              <a:rPr lang="en-US" altLang="ko-KR" sz="1200" b="1" dirty="0"/>
              <a:t>PC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8B3A3F0-BFC8-55AA-DC8B-A2866D876380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2026.01.27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8BDA12C5-C7F1-6A80-BB8D-07DB96CD03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60809126-2691-0A43-BB80-789F6CF246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73294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X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버튼이 없습니다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endParaRPr lang="en-US" altLang="ko-KR" sz="1200" b="1" dirty="0">
                        <a:solidFill>
                          <a:srgbClr val="EE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48FCF234-9370-399E-4815-73191423CAB9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697E7633-7FE3-661C-139D-8A41187076F8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4" name="그림 3" descr="텍스트, 스크린샷, 번호, 달력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963BB99C-CC7E-504A-E043-8F94975F61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584" y="1281547"/>
            <a:ext cx="5705329" cy="5074803"/>
          </a:xfrm>
          <a:prstGeom prst="rect">
            <a:avLst/>
          </a:prstGeom>
        </p:spPr>
      </p:pic>
      <p:sp>
        <p:nvSpPr>
          <p:cNvPr id="10" name="직사각형 9">
            <a:extLst>
              <a:ext uri="{FF2B5EF4-FFF2-40B4-BE49-F238E27FC236}">
                <a16:creationId xmlns:a16="http://schemas.microsoft.com/office/drawing/2014/main" id="{E2BD4A9E-C608-31BB-8F7E-6DB6EF726434}"/>
              </a:ext>
            </a:extLst>
          </p:cNvPr>
          <p:cNvSpPr/>
          <p:nvPr/>
        </p:nvSpPr>
        <p:spPr>
          <a:xfrm>
            <a:off x="4003587" y="1754670"/>
            <a:ext cx="251542" cy="291219"/>
          </a:xfrm>
          <a:prstGeom prst="rect">
            <a:avLst/>
          </a:prstGeom>
          <a:noFill/>
          <a:ln w="28575">
            <a:solidFill>
              <a:srgbClr val="EE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8176334" y="1473693"/>
            <a:ext cx="2414726" cy="4172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처리완료 </a:t>
            </a:r>
            <a:r>
              <a:rPr lang="en-US" altLang="ko-KR" sz="1100" dirty="0" smtClean="0"/>
              <a:t>(26.01.28 by </a:t>
            </a:r>
            <a:r>
              <a:rPr lang="ko-KR" altLang="en-US" sz="1100" dirty="0" smtClean="0"/>
              <a:t>최규만</a:t>
            </a:r>
            <a:r>
              <a:rPr lang="en-US" altLang="ko-KR" sz="1100" dirty="0" smtClean="0"/>
              <a:t>)</a:t>
            </a:r>
            <a:endParaRPr lang="ko-KR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4679958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6CDF8C-D1FC-7C07-6DA5-E6BEF7F5B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09329A81-FF5D-4BAA-7870-1FD84C418ADF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예약관리</a:t>
            </a:r>
            <a:r>
              <a:rPr lang="en-US" altLang="ko-KR" sz="1200" b="1" dirty="0"/>
              <a:t>_</a:t>
            </a:r>
            <a:r>
              <a:rPr lang="ko-KR" altLang="en-US" sz="1200" b="1" dirty="0"/>
              <a:t>개인별예약현황</a:t>
            </a:r>
            <a:r>
              <a:rPr lang="en-US" altLang="ko-KR" sz="1200" b="1" dirty="0"/>
              <a:t>PC</a:t>
            </a:r>
            <a:endParaRPr lang="ko-KR" altLang="en-US" sz="1200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95B6ECA-0321-BD91-2538-3D63390983DC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2026.01.27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C066B8F-7EAA-5909-53CE-33E3A9F49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461265DB-4CBF-69C9-CC71-3E1AE07DFC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3067617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예약한 숫자는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10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명인데 여행자명단 정보에는 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14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명으로 보입니다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</a:t>
                      </a:r>
                      <a:endParaRPr lang="en-US" altLang="ko-KR" sz="1200" b="1" dirty="0">
                        <a:solidFill>
                          <a:srgbClr val="EE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89C14638-A3EF-8453-2A4C-5BFD4CEA4601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7C3A4BBC-A8D1-965C-389D-D3B694DADA1B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6" name="그림 5" descr="텍스트, 스크린샷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BF3271C5-8550-6FF6-1737-02DE273180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210" y="1150484"/>
            <a:ext cx="5357814" cy="1882427"/>
          </a:xfrm>
          <a:prstGeom prst="rect">
            <a:avLst/>
          </a:prstGeom>
        </p:spPr>
      </p:pic>
      <p:pic>
        <p:nvPicPr>
          <p:cNvPr id="8" name="그림 7" descr="텍스트, 스크린샷, 번호, 평행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FD6EFE3-430C-F8B7-54A2-789C2EC7A2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285" y="3032910"/>
            <a:ext cx="5709227" cy="3579299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6979920" y="1920239"/>
            <a:ext cx="3436620" cy="12135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100" b="1" dirty="0" smtClean="0">
                <a:solidFill>
                  <a:schemeClr val="accent5">
                    <a:lumMod val="50000"/>
                  </a:schemeClr>
                </a:solidFill>
              </a:rPr>
              <a:t>최아름과장님에게 유선상으로 </a:t>
            </a:r>
            <a:r>
              <a:rPr lang="ko-KR" altLang="en-US" sz="1100" b="1" dirty="0" err="1" smtClean="0">
                <a:solidFill>
                  <a:schemeClr val="accent5">
                    <a:lumMod val="50000"/>
                  </a:schemeClr>
                </a:solidFill>
              </a:rPr>
              <a:t>설명드렸습니다</a:t>
            </a:r>
            <a:r>
              <a:rPr lang="en-US" altLang="ko-KR" sz="11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br>
              <a:rPr lang="en-US" altLang="ko-KR" sz="11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en-US" altLang="ko-KR" sz="11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altLang="ko-KR" sz="11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o-KR" altLang="en-US" sz="1100" b="1" dirty="0" err="1" smtClean="0">
                <a:solidFill>
                  <a:schemeClr val="accent5">
                    <a:lumMod val="50000"/>
                  </a:schemeClr>
                </a:solidFill>
              </a:rPr>
              <a:t>중복좌석</a:t>
            </a:r>
            <a:r>
              <a:rPr lang="ko-KR" altLang="en-US" sz="11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ko-KR" altLang="en-US" sz="1100" b="1" dirty="0" err="1" smtClean="0">
                <a:solidFill>
                  <a:schemeClr val="accent5">
                    <a:lumMod val="50000"/>
                  </a:schemeClr>
                </a:solidFill>
              </a:rPr>
              <a:t>선택오류로</a:t>
            </a:r>
            <a:r>
              <a:rPr lang="ko-KR" altLang="en-US" sz="1100" b="1" dirty="0" smtClean="0">
                <a:solidFill>
                  <a:schemeClr val="accent5">
                    <a:lumMod val="50000"/>
                  </a:schemeClr>
                </a:solidFill>
              </a:rPr>
              <a:t> 인한 문제로 보입니다</a:t>
            </a:r>
            <a:r>
              <a:rPr lang="en-US" altLang="ko-KR" sz="11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br>
              <a:rPr lang="en-US" altLang="ko-KR" sz="11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o-KR" altLang="en-US" sz="1100" b="1" dirty="0" smtClean="0">
                <a:solidFill>
                  <a:schemeClr val="accent5">
                    <a:lumMod val="50000"/>
                  </a:schemeClr>
                </a:solidFill>
              </a:rPr>
              <a:t>현재 </a:t>
            </a:r>
            <a:r>
              <a:rPr lang="ko-KR" altLang="en-US" sz="1100" b="1" dirty="0" err="1" smtClean="0">
                <a:solidFill>
                  <a:schemeClr val="accent5">
                    <a:lumMod val="50000"/>
                  </a:schemeClr>
                </a:solidFill>
              </a:rPr>
              <a:t>중복좌석</a:t>
            </a:r>
            <a:r>
              <a:rPr lang="ko-KR" altLang="en-US" sz="1100" b="1" dirty="0" smtClean="0">
                <a:solidFill>
                  <a:schemeClr val="accent5">
                    <a:lumMod val="50000"/>
                  </a:schemeClr>
                </a:solidFill>
              </a:rPr>
              <a:t> 선택 오류는 처리된 상태입니다</a:t>
            </a:r>
            <a:r>
              <a:rPr lang="en-US" altLang="ko-KR" sz="11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ko-KR" altLang="en-US" sz="11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317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01B068-7B0E-8AE4-C711-CE76A9FFD6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88B05B7D-BD2C-0E7C-2955-2643A82FEA32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 err="1"/>
              <a:t>프론트페이지</a:t>
            </a:r>
            <a:r>
              <a:rPr lang="en-US" altLang="ko-KR" sz="1200" b="1" dirty="0"/>
              <a:t>_</a:t>
            </a:r>
            <a:r>
              <a:rPr lang="ko-KR" altLang="en-US" sz="1200" b="1" dirty="0"/>
              <a:t>애플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199307D-F340-1BEE-E5E4-1FA7F0024569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2026.01.27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C6621173-DBA6-AE6B-2EBC-41A6939A1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F60BCD15-5E07-4BF3-1F29-540A59C461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29540231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자동배정이라고 하였는데 버스좌석에는 자동배정이 되지 않고 미배정으로 뜹니다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그리고 미배정 되신분들은 좌석을 하나하나 클릭해야 미배정 되신분들을 볼 수 있으며 하지만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미배정되신분들은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좌석은 자동적으로 입금순으로 뿌려지게 해주세요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바로바로 예약즉시 배정이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되어야합니다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 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아니면 좌석에 오류가 생깁니다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.(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지마켓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크론이랑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좌석이 겹칠 수가 있습니다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.)</a:t>
                      </a:r>
                      <a:endParaRPr lang="en-US" altLang="ko-KR" sz="1200" b="1" dirty="0">
                        <a:solidFill>
                          <a:srgbClr val="EE0000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35360143-8AD4-B108-0368-1CAA95DF1A12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80C1B097-C9F8-B0A3-6716-13B05B17CD39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4" name="그림 3" descr="텍스트, 스크린샷, 폰트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8858E60-7BCC-2DDC-46FA-C488BC30E3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473" y="1150484"/>
            <a:ext cx="5821846" cy="1986010"/>
          </a:xfrm>
          <a:prstGeom prst="rect">
            <a:avLst/>
          </a:prstGeom>
        </p:spPr>
      </p:pic>
      <p:pic>
        <p:nvPicPr>
          <p:cNvPr id="10" name="그림 9" descr="텍스트, 스크린샷, 번호, 메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F41670B4-49CC-4D35-CC9B-6C429C8C82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343" y="3136494"/>
            <a:ext cx="5150556" cy="3429000"/>
          </a:xfrm>
          <a:prstGeom prst="rect">
            <a:avLst/>
          </a:prstGeom>
        </p:spPr>
      </p:pic>
      <p:pic>
        <p:nvPicPr>
          <p:cNvPr id="12" name="그림 11" descr="텍스트, 스크린샷, 번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D43952E-FA5D-2C8B-C294-046EE67680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385" y="3027228"/>
            <a:ext cx="2356395" cy="3329121"/>
          </a:xfrm>
          <a:prstGeom prst="rect">
            <a:avLst/>
          </a:prstGeom>
        </p:spPr>
      </p:pic>
      <p:pic>
        <p:nvPicPr>
          <p:cNvPr id="17" name="그림 16" descr="텍스트, 스크린샷, 소프트웨어, 디스플레이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C94992D0-D286-304A-E7A4-B995382FEA5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83216" y="3027228"/>
            <a:ext cx="4303442" cy="3480980"/>
          </a:xfrm>
          <a:prstGeom prst="rect">
            <a:avLst/>
          </a:prstGeom>
        </p:spPr>
      </p:pic>
      <p:sp>
        <p:nvSpPr>
          <p:cNvPr id="14" name="직사각형 13"/>
          <p:cNvSpPr/>
          <p:nvPr/>
        </p:nvSpPr>
        <p:spPr>
          <a:xfrm>
            <a:off x="6825321" y="3251890"/>
            <a:ext cx="3436620" cy="1213577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100" b="1" dirty="0" smtClean="0">
                <a:solidFill>
                  <a:schemeClr val="accent5">
                    <a:lumMod val="50000"/>
                  </a:schemeClr>
                </a:solidFill>
              </a:rPr>
              <a:t>최아름과장님에게 유선상으로 </a:t>
            </a:r>
            <a:r>
              <a:rPr lang="ko-KR" altLang="en-US" sz="1100" b="1" dirty="0" err="1" smtClean="0">
                <a:solidFill>
                  <a:schemeClr val="accent5">
                    <a:lumMod val="50000"/>
                  </a:schemeClr>
                </a:solidFill>
              </a:rPr>
              <a:t>설명드렸습니다</a:t>
            </a:r>
            <a:r>
              <a:rPr lang="en-US" altLang="ko-KR" sz="11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br>
              <a:rPr lang="en-US" altLang="ko-KR" sz="1100" b="1" dirty="0" smtClean="0">
                <a:solidFill>
                  <a:schemeClr val="accent5">
                    <a:lumMod val="50000"/>
                  </a:schemeClr>
                </a:solidFill>
              </a:rPr>
            </a:br>
            <a:endParaRPr lang="en-US" altLang="ko-KR" sz="11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r>
              <a:rPr lang="ko-KR" altLang="en-US" sz="1100" b="1" dirty="0" smtClean="0">
                <a:solidFill>
                  <a:schemeClr val="accent5">
                    <a:lumMod val="50000"/>
                  </a:schemeClr>
                </a:solidFill>
              </a:rPr>
              <a:t>여행자 명단 </a:t>
            </a:r>
            <a:r>
              <a:rPr lang="ko-KR" altLang="en-US" sz="1100" b="1" dirty="0" err="1" smtClean="0">
                <a:solidFill>
                  <a:schemeClr val="accent5">
                    <a:lumMod val="50000"/>
                  </a:schemeClr>
                </a:solidFill>
              </a:rPr>
              <a:t>생성수에</a:t>
            </a:r>
            <a:r>
              <a:rPr lang="ko-KR" altLang="en-US" sz="1100" b="1" dirty="0" smtClean="0">
                <a:solidFill>
                  <a:schemeClr val="accent5">
                    <a:lumMod val="50000"/>
                  </a:schemeClr>
                </a:solidFill>
              </a:rPr>
              <a:t> 직접 숫자를 입력하면</a:t>
            </a:r>
            <a:r>
              <a:rPr lang="en-US" altLang="ko-KR" sz="11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altLang="ko-KR" sz="11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o-KR" altLang="en-US" sz="1100" b="1" dirty="0" smtClean="0">
                <a:solidFill>
                  <a:schemeClr val="accent5">
                    <a:lumMod val="50000"/>
                  </a:schemeClr>
                </a:solidFill>
              </a:rPr>
              <a:t>숫자만큼 버스좌석정보가 자동 배정되나</a:t>
            </a:r>
            <a:r>
              <a:rPr lang="en-US" altLang="ko-KR" sz="1100" b="1" dirty="0" smtClean="0">
                <a:solidFill>
                  <a:schemeClr val="accent5">
                    <a:lumMod val="50000"/>
                  </a:schemeClr>
                </a:solidFill>
              </a:rPr>
              <a:t>,</a:t>
            </a:r>
            <a:br>
              <a:rPr lang="en-US" altLang="ko-KR" sz="11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o-KR" altLang="en-US" sz="1100" b="1" dirty="0" smtClean="0">
                <a:solidFill>
                  <a:schemeClr val="accent5">
                    <a:lumMod val="50000"/>
                  </a:schemeClr>
                </a:solidFill>
              </a:rPr>
              <a:t>좌측 끝은 </a:t>
            </a:r>
            <a:r>
              <a:rPr lang="en-US" altLang="ko-KR" sz="1100" b="1" dirty="0" smtClean="0">
                <a:solidFill>
                  <a:schemeClr val="accent5">
                    <a:lumMod val="50000"/>
                  </a:schemeClr>
                </a:solidFill>
              </a:rPr>
              <a:t>[+]</a:t>
            </a:r>
            <a:r>
              <a:rPr lang="ko-KR" altLang="en-US" sz="1100" b="1" dirty="0" smtClean="0">
                <a:solidFill>
                  <a:schemeClr val="accent5">
                    <a:lumMod val="50000"/>
                  </a:schemeClr>
                </a:solidFill>
              </a:rPr>
              <a:t>버튼을 누르면 </a:t>
            </a:r>
            <a:r>
              <a:rPr lang="ko-KR" altLang="en-US" sz="1100" b="1" dirty="0" err="1" smtClean="0">
                <a:solidFill>
                  <a:schemeClr val="accent5">
                    <a:lumMod val="50000"/>
                  </a:schemeClr>
                </a:solidFill>
              </a:rPr>
              <a:t>한개씩</a:t>
            </a:r>
            <a:r>
              <a:rPr lang="ko-KR" altLang="en-US" sz="1100" b="1" dirty="0" smtClean="0">
                <a:solidFill>
                  <a:schemeClr val="accent5">
                    <a:lumMod val="50000"/>
                  </a:schemeClr>
                </a:solidFill>
              </a:rPr>
              <a:t> 추가되어서</a:t>
            </a:r>
            <a:r>
              <a:rPr lang="en-US" altLang="ko-KR" sz="1100" b="1" dirty="0" smtClean="0">
                <a:solidFill>
                  <a:schemeClr val="accent5">
                    <a:lumMod val="50000"/>
                  </a:schemeClr>
                </a:solidFill>
              </a:rPr>
              <a:t/>
            </a:r>
            <a:br>
              <a:rPr lang="en-US" altLang="ko-KR" sz="1100" b="1" dirty="0" smtClean="0">
                <a:solidFill>
                  <a:schemeClr val="accent5">
                    <a:lumMod val="50000"/>
                  </a:schemeClr>
                </a:solidFill>
              </a:rPr>
            </a:br>
            <a:r>
              <a:rPr lang="ko-KR" altLang="en-US" sz="1100" b="1" dirty="0" smtClean="0">
                <a:solidFill>
                  <a:schemeClr val="accent5">
                    <a:lumMod val="50000"/>
                  </a:schemeClr>
                </a:solidFill>
              </a:rPr>
              <a:t>해당 부분은 직접 </a:t>
            </a:r>
            <a:r>
              <a:rPr lang="ko-KR" altLang="en-US" sz="1100" b="1" dirty="0" err="1" smtClean="0">
                <a:solidFill>
                  <a:schemeClr val="accent5">
                    <a:lumMod val="50000"/>
                  </a:schemeClr>
                </a:solidFill>
              </a:rPr>
              <a:t>버스좌석을</a:t>
            </a:r>
            <a:r>
              <a:rPr lang="ko-KR" altLang="en-US" sz="1100" b="1" dirty="0" smtClean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ko-KR" altLang="en-US" sz="1100" b="1" smtClean="0">
                <a:solidFill>
                  <a:schemeClr val="accent5">
                    <a:lumMod val="50000"/>
                  </a:schemeClr>
                </a:solidFill>
              </a:rPr>
              <a:t>선택해주셔야 합니다</a:t>
            </a:r>
            <a:r>
              <a:rPr lang="en-US" altLang="ko-KR" sz="1100" b="1" dirty="0" smtClean="0">
                <a:solidFill>
                  <a:schemeClr val="accent5">
                    <a:lumMod val="50000"/>
                  </a:schemeClr>
                </a:solidFill>
              </a:rPr>
              <a:t>.</a:t>
            </a:r>
            <a:endParaRPr lang="ko-KR" altLang="en-US" sz="11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3138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3916</TotalTime>
  <Words>147</Words>
  <Application>Microsoft Office PowerPoint</Application>
  <PresentationFormat>와이드스크린</PresentationFormat>
  <Paragraphs>36</Paragraphs>
  <Slides>4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</vt:i4>
      </vt:variant>
    </vt:vector>
  </HeadingPairs>
  <TitlesOfParts>
    <vt:vector size="8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163</cp:revision>
  <dcterms:created xsi:type="dcterms:W3CDTF">2025-11-14T06:29:01Z</dcterms:created>
  <dcterms:modified xsi:type="dcterms:W3CDTF">2026-01-28T08:36:20Z</dcterms:modified>
</cp:coreProperties>
</file>