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6" r:id="rId2"/>
    <p:sldId id="394" r:id="rId3"/>
    <p:sldId id="397" r:id="rId4"/>
    <p:sldId id="398" r:id="rId5"/>
    <p:sldId id="399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E7826"/>
    <a:srgbClr val="F06C92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0FCA5-00CE-96E6-1F26-407F5CC90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0949CE9-6C04-0519-C7CC-420E561B5A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5B5D940-07FC-094C-0B6F-2C9D9F27F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99D2953-F8C6-6984-F84C-949111AF5A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7293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3176B-67D4-CF77-4E31-56953469F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3BB665A-F4F5-227D-E1A4-DC8177E521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0AE4F4C-7804-471C-B7BA-BF13025234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C4DF751-61EF-B748-A9AA-342D40A243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73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11091-83B3-B9C3-14EA-4D25705C4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C789D79-87D7-E98D-4F2F-C4C478F0C3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CF41B6C-B8B8-6904-0DEF-391D6C07BD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DB86D0-EB84-5727-E268-8C3EA2C43A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170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4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(2026.1.28.)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2026.1.28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46FC36-9E19-6FC1-2B50-9AAD830341B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A16772-E0C5-BD8A-9DAE-9E010B578CF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예약관리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개인예약현황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예약추가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BEF0D-233B-191E-6EB1-FB19935FE24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2026.1.28</a:t>
            </a:r>
            <a:endParaRPr lang="ko-KR" altLang="en-US" sz="1200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98438"/>
              </p:ext>
            </p:extLst>
          </p:nvPr>
        </p:nvGraphicFramePr>
        <p:xfrm>
          <a:off x="7869382" y="852391"/>
          <a:ext cx="4259263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9263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좌석이 번호가 하나의 종류로 예약되어집니다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변경하면 동시에 전체다 다시 변경한 번호로 똑같이 또 바뀝니다</a:t>
                      </a:r>
                      <a:r>
                        <a:rPr lang="en-US" altLang="ko-KR" sz="1200" b="1" u="none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83A4AE6A-2A86-B936-423F-D6C8216DC145}"/>
              </a:ext>
            </a:extLst>
          </p:cNvPr>
          <p:cNvCxnSpPr>
            <a:cxnSpLocks/>
          </p:cNvCxnSpPr>
          <p:nvPr/>
        </p:nvCxnSpPr>
        <p:spPr>
          <a:xfrm flipV="1">
            <a:off x="5416062" y="2340955"/>
            <a:ext cx="1030994" cy="82427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232D44E-57D9-69EE-0DDB-39048CDFE2C7}"/>
              </a:ext>
            </a:extLst>
          </p:cNvPr>
          <p:cNvSpPr txBox="1"/>
          <p:nvPr/>
        </p:nvSpPr>
        <p:spPr>
          <a:xfrm>
            <a:off x="0" y="852391"/>
            <a:ext cx="786938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/>
              <a:t>http://erp.elegancetour.co.kr/niabbs5/erp.php?inc=menu040/ajax_reserve_info_regist&amp;code=2026012815525492199219</a:t>
            </a:r>
            <a:endParaRPr lang="ko-KR" altLang="en-US" sz="1050" dirty="0"/>
          </a:p>
        </p:txBody>
      </p:sp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EB92422-CAE8-8CB5-DA0B-63C07FB75D1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3709"/>
          <a:stretch>
            <a:fillRect/>
          </a:stretch>
        </p:blipFill>
        <p:spPr>
          <a:xfrm>
            <a:off x="747645" y="1264171"/>
            <a:ext cx="6266104" cy="258944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6" name="직사각형 15">
            <a:extLst>
              <a:ext uri="{FF2B5EF4-FFF2-40B4-BE49-F238E27FC236}">
                <a16:creationId xmlns:a16="http://schemas.microsoft.com/office/drawing/2014/main" id="{ADF66C5D-CF0E-D254-2F44-45385F272E0C}"/>
              </a:ext>
            </a:extLst>
          </p:cNvPr>
          <p:cNvSpPr/>
          <p:nvPr/>
        </p:nvSpPr>
        <p:spPr>
          <a:xfrm>
            <a:off x="5783268" y="5593829"/>
            <a:ext cx="1030994" cy="2478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20" name="그림 19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270502A-79DD-E20D-9BFA-D699A1F342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108" y="4069248"/>
            <a:ext cx="6457001" cy="276981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6AD0C71A-DB98-F9F8-D2BA-B2E41B567441}"/>
              </a:ext>
            </a:extLst>
          </p:cNvPr>
          <p:cNvSpPr/>
          <p:nvPr/>
        </p:nvSpPr>
        <p:spPr>
          <a:xfrm>
            <a:off x="522515" y="5520153"/>
            <a:ext cx="2381460" cy="1201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8055006" y="2349873"/>
            <a:ext cx="4073639" cy="21287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100" b="1" dirty="0" smtClean="0">
                <a:solidFill>
                  <a:srgbClr val="0070C0"/>
                </a:solidFill>
              </a:rPr>
              <a:t>예약추가시에는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버스좌석</a:t>
            </a:r>
            <a:r>
              <a:rPr lang="ko-KR" altLang="en-US" sz="1100" b="1" dirty="0">
                <a:solidFill>
                  <a:srgbClr val="0070C0"/>
                </a:solidFill>
              </a:rPr>
              <a:t> 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수정이 안됩니다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. (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무조건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자동배정입니다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.)</a:t>
            </a:r>
          </a:p>
          <a:p>
            <a:r>
              <a:rPr lang="ko-KR" altLang="en-US" sz="1100" b="1" dirty="0" smtClean="0">
                <a:solidFill>
                  <a:srgbClr val="0070C0"/>
                </a:solidFill>
              </a:rPr>
              <a:t>버스 좌석을 수정하려면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예약정보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저장 한 후에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예약정보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수정화면에서 변경하셔야 합니다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.</a:t>
            </a:r>
          </a:p>
          <a:p>
            <a:endParaRPr lang="en-US" altLang="ko-KR" sz="1100" b="1" dirty="0">
              <a:solidFill>
                <a:srgbClr val="0070C0"/>
              </a:solidFill>
            </a:endParaRPr>
          </a:p>
          <a:p>
            <a:r>
              <a:rPr lang="ko-KR" altLang="en-US" sz="1100" b="1" dirty="0" smtClean="0">
                <a:solidFill>
                  <a:srgbClr val="0070C0"/>
                </a:solidFill>
              </a:rPr>
              <a:t>이유는 그전에 한번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말씀드린것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같은데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/>
            </a:r>
            <a:br>
              <a:rPr lang="en-US" altLang="ko-KR" sz="1100" b="1" dirty="0" smtClean="0">
                <a:solidFill>
                  <a:srgbClr val="0070C0"/>
                </a:solidFill>
              </a:rPr>
            </a:br>
            <a:r>
              <a:rPr lang="ko-KR" altLang="en-US" sz="1100" b="1" dirty="0" err="1" smtClean="0">
                <a:solidFill>
                  <a:srgbClr val="0070C0"/>
                </a:solidFill>
              </a:rPr>
              <a:t>예약정보가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저장되지 않은 상태에서는 좌석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지정형태를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알수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없기 때문입니다</a:t>
            </a:r>
            <a:endParaRPr lang="en-US" altLang="ko-KR" sz="1100" b="1" dirty="0" smtClean="0">
              <a:solidFill>
                <a:srgbClr val="0070C0"/>
              </a:solidFill>
            </a:endParaRPr>
          </a:p>
          <a:p>
            <a:endParaRPr lang="en-US" altLang="ko-KR" sz="1100" b="1" dirty="0">
              <a:solidFill>
                <a:srgbClr val="0070C0"/>
              </a:solidFill>
            </a:endParaRPr>
          </a:p>
          <a:p>
            <a:r>
              <a:rPr lang="ko-KR" altLang="en-US" sz="1100" b="1" dirty="0" smtClean="0">
                <a:solidFill>
                  <a:srgbClr val="0070C0"/>
                </a:solidFill>
              </a:rPr>
              <a:t>좌석을 다시 배정하고 싶으면 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[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삭제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]</a:t>
            </a:r>
            <a:r>
              <a:rPr lang="ko-KR" altLang="en-US" sz="1100" b="1" dirty="0">
                <a:solidFill>
                  <a:srgbClr val="0070C0"/>
                </a:solidFill>
              </a:rPr>
              <a:t> 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버튼을 클릭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한후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다시 여행자 명단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생성하십시요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.</a:t>
            </a:r>
            <a:endParaRPr lang="en-US" altLang="ko-KR" sz="11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920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7FF4B-8A7A-86E8-F303-55881AF14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그림 16" descr="텍스트, 번호, 스크린샷, 평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5EA4387-7E50-3370-CBC7-471DB4FA44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321358"/>
            <a:ext cx="8832502" cy="5545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6F847A5-AB2C-8999-05C7-A387BA09E5C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경영관리시스템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9C55FD-2FF5-9E9C-D9F0-8BBFA59D392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경영관리시스템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판매관리시스템 </a:t>
            </a:r>
            <a:r>
              <a:rPr lang="en-US" altLang="ko-KR" sz="1200" b="1" dirty="0"/>
              <a:t>&gt; 2024</a:t>
            </a:r>
            <a:r>
              <a:rPr lang="ko-KR" altLang="en-US" sz="1200" b="1" dirty="0"/>
              <a:t>년도 비교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BC707A37-0EED-2259-0F80-B7CE94722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793599-2ADF-AF87-63F3-9D18654C3DE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2026.1.28</a:t>
            </a:r>
            <a:endParaRPr lang="ko-KR" altLang="en-US" sz="1200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68C97E0-701B-1A5B-FBFE-AC665099B1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46584"/>
              </p:ext>
            </p:extLst>
          </p:nvPr>
        </p:nvGraphicFramePr>
        <p:xfrm>
          <a:off x="9103807" y="852391"/>
          <a:ext cx="3024838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838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인원과 판매금액이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맞지 않습니다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다음페이지 계속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기존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DB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와 비교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28237411-E802-C7CA-FE40-DC3CEA19BF45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5014126" y="1597688"/>
            <a:ext cx="4191482" cy="505047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AF0AC8F-970C-D85C-E30D-81625DF9AC07}"/>
              </a:ext>
            </a:extLst>
          </p:cNvPr>
          <p:cNvSpPr txBox="1"/>
          <p:nvPr/>
        </p:nvSpPr>
        <p:spPr>
          <a:xfrm>
            <a:off x="0" y="852391"/>
            <a:ext cx="786938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/>
              <a:t>http://erp.elegancetour.co.kr/niabbs5/erp.php?inc=menu120/salesMgnt</a:t>
            </a:r>
            <a:endParaRPr lang="ko-KR" altLang="en-US" sz="1050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893D4DF6-B707-B2F1-0758-D4786BBC1EAD}"/>
              </a:ext>
            </a:extLst>
          </p:cNvPr>
          <p:cNvSpPr/>
          <p:nvPr/>
        </p:nvSpPr>
        <p:spPr>
          <a:xfrm>
            <a:off x="1477107" y="6488668"/>
            <a:ext cx="3537019" cy="31898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9285124" y="2863779"/>
            <a:ext cx="2858610" cy="28179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100" b="1" dirty="0" smtClean="0">
                <a:solidFill>
                  <a:srgbClr val="0070C0"/>
                </a:solidFill>
              </a:rPr>
              <a:t>현재 기존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뷰티니아서버의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예약정보를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가져오고 있지 않습니다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. </a:t>
            </a:r>
          </a:p>
          <a:p>
            <a:r>
              <a:rPr lang="en-US" altLang="ko-KR" sz="1100" b="1" dirty="0" smtClean="0">
                <a:solidFill>
                  <a:srgbClr val="0070C0"/>
                </a:solidFill>
              </a:rPr>
              <a:t>(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테스트한다기에 </a:t>
            </a:r>
            <a:r>
              <a:rPr lang="en-US" altLang="ko-KR" sz="1100" b="1" dirty="0" err="1" smtClean="0">
                <a:solidFill>
                  <a:srgbClr val="0070C0"/>
                </a:solidFill>
              </a:rPr>
              <a:t>cron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중지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)</a:t>
            </a:r>
            <a:br>
              <a:rPr lang="en-US" altLang="ko-KR" sz="1100" b="1" dirty="0" smtClean="0">
                <a:solidFill>
                  <a:srgbClr val="0070C0"/>
                </a:solidFill>
              </a:rPr>
            </a:br>
            <a:r>
              <a:rPr lang="ko-KR" altLang="en-US" sz="1100" b="1" dirty="0" smtClean="0">
                <a:solidFill>
                  <a:srgbClr val="0070C0"/>
                </a:solidFill>
              </a:rPr>
              <a:t>그래서 금액이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안맞는겁니다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.</a:t>
            </a:r>
            <a:br>
              <a:rPr lang="en-US" altLang="ko-KR" sz="1100" b="1" dirty="0" smtClean="0">
                <a:solidFill>
                  <a:srgbClr val="0070C0"/>
                </a:solidFill>
              </a:rPr>
            </a:br>
            <a:r>
              <a:rPr lang="en-US" altLang="ko-KR" sz="1100" b="1" dirty="0" smtClean="0">
                <a:solidFill>
                  <a:srgbClr val="0070C0"/>
                </a:solidFill>
              </a:rPr>
              <a:t/>
            </a:r>
            <a:br>
              <a:rPr lang="en-US" altLang="ko-KR" sz="1100" b="1" dirty="0" smtClean="0">
                <a:solidFill>
                  <a:srgbClr val="0070C0"/>
                </a:solidFill>
              </a:rPr>
            </a:br>
            <a:r>
              <a:rPr lang="ko-KR" altLang="en-US" sz="1100" b="1" dirty="0" smtClean="0">
                <a:solidFill>
                  <a:srgbClr val="0070C0"/>
                </a:solidFill>
              </a:rPr>
              <a:t>신규</a:t>
            </a:r>
            <a:r>
              <a:rPr lang="en-US" altLang="ko-KR" sz="1100" b="1" dirty="0" err="1" smtClean="0">
                <a:solidFill>
                  <a:srgbClr val="0070C0"/>
                </a:solidFill>
              </a:rPr>
              <a:t>erp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의 개인별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예약현황을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보면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/>
            </a:r>
            <a:br>
              <a:rPr lang="en-US" altLang="ko-KR" sz="1100" b="1" dirty="0" smtClean="0">
                <a:solidFill>
                  <a:srgbClr val="0070C0"/>
                </a:solidFill>
              </a:rPr>
            </a:br>
            <a:r>
              <a:rPr lang="ko-KR" altLang="en-US" sz="1100" b="1" dirty="0" smtClean="0">
                <a:solidFill>
                  <a:srgbClr val="0070C0"/>
                </a:solidFill>
              </a:rPr>
              <a:t>현재 기존 </a:t>
            </a:r>
            <a:r>
              <a:rPr lang="en-US" altLang="ko-KR" sz="1100" b="1" dirty="0" err="1" smtClean="0">
                <a:solidFill>
                  <a:srgbClr val="0070C0"/>
                </a:solidFill>
              </a:rPr>
              <a:t>erp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의 개인별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예약현황과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/>
            </a:r>
            <a:br>
              <a:rPr lang="en-US" altLang="ko-KR" sz="1100" b="1" dirty="0" smtClean="0">
                <a:solidFill>
                  <a:srgbClr val="0070C0"/>
                </a:solidFill>
              </a:rPr>
            </a:br>
            <a:r>
              <a:rPr lang="ko-KR" altLang="en-US" sz="1100" b="1" dirty="0" smtClean="0">
                <a:solidFill>
                  <a:srgbClr val="0070C0"/>
                </a:solidFill>
              </a:rPr>
              <a:t>데이터가 맞지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않은것을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확인 할 수 있습니다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.</a:t>
            </a:r>
            <a:br>
              <a:rPr lang="en-US" altLang="ko-KR" sz="1100" b="1" dirty="0" smtClean="0">
                <a:solidFill>
                  <a:srgbClr val="0070C0"/>
                </a:solidFill>
              </a:rPr>
            </a:br>
            <a:r>
              <a:rPr lang="en-US" altLang="ko-KR" sz="1100" b="1" dirty="0" smtClean="0">
                <a:solidFill>
                  <a:srgbClr val="0070C0"/>
                </a:solidFill>
              </a:rPr>
              <a:t/>
            </a:r>
            <a:br>
              <a:rPr lang="en-US" altLang="ko-KR" sz="1100" b="1" dirty="0" smtClean="0">
                <a:solidFill>
                  <a:srgbClr val="0070C0"/>
                </a:solidFill>
              </a:rPr>
            </a:br>
            <a:r>
              <a:rPr lang="ko-KR" altLang="en-US" sz="1100" b="1" dirty="0" smtClean="0">
                <a:solidFill>
                  <a:srgbClr val="0070C0"/>
                </a:solidFill>
              </a:rPr>
              <a:t>추후 </a:t>
            </a:r>
            <a:r>
              <a:rPr lang="en-US" altLang="ko-KR" sz="1100" b="1" dirty="0" err="1" smtClean="0">
                <a:solidFill>
                  <a:srgbClr val="0070C0"/>
                </a:solidFill>
              </a:rPr>
              <a:t>db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업데이트시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재확인 필요</a:t>
            </a:r>
            <a:endParaRPr lang="ko-KR" altLang="en-US" sz="11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935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0BA44-D56A-AAC8-4118-5E7B5F0E8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스크린샷, 소프트웨어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24BB001-5718-2D33-1B5B-342584761B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18119"/>
            <a:ext cx="9088718" cy="43791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31A511-48EC-0195-2AF2-E89ED423324B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경영관리시스템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558E01-AD3D-8993-D04C-3056FEB87D28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경영관리시스템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판매관리시스템 </a:t>
            </a:r>
            <a:r>
              <a:rPr lang="en-US" altLang="ko-KR" sz="1200" b="1" dirty="0"/>
              <a:t>&gt; 2024</a:t>
            </a:r>
            <a:r>
              <a:rPr lang="ko-KR" altLang="en-US" sz="1200" b="1" dirty="0"/>
              <a:t>년도 비교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0D2AEF0-37AC-223A-BC4A-7E81D5810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6E2CD6-87FD-3E92-33D2-BC92C5B523D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2026.1.28</a:t>
            </a:r>
            <a:endParaRPr lang="ko-KR" altLang="en-US" sz="1200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CDFF193-4B18-A1FB-2C32-3C29D63290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618136"/>
              </p:ext>
            </p:extLst>
          </p:nvPr>
        </p:nvGraphicFramePr>
        <p:xfrm>
          <a:off x="9103807" y="852391"/>
          <a:ext cx="3024838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838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일별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예약확정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결제완료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된 금액입니다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인원도 좀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차이나지만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총 예약금액은 차이가 너무 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확인해주세요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4CE7CC1F-E026-0F58-AE04-D6A10E9E2E01}"/>
              </a:ext>
            </a:extLst>
          </p:cNvPr>
          <p:cNvCxnSpPr>
            <a:cxnSpLocks/>
          </p:cNvCxnSpPr>
          <p:nvPr/>
        </p:nvCxnSpPr>
        <p:spPr>
          <a:xfrm flipH="1" flipV="1">
            <a:off x="2421654" y="2621336"/>
            <a:ext cx="4190161" cy="6729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2BFAF83-E9B3-B86B-B48E-DE7EE4F853D9}"/>
              </a:ext>
            </a:extLst>
          </p:cNvPr>
          <p:cNvSpPr txBox="1"/>
          <p:nvPr/>
        </p:nvSpPr>
        <p:spPr>
          <a:xfrm>
            <a:off x="0" y="852391"/>
            <a:ext cx="786938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/>
              <a:t>http://erp.elegancetour.co.kr/niabbs5/erp.php?inc=menu120/salesMgnt</a:t>
            </a:r>
            <a:endParaRPr lang="ko-KR" altLang="en-US" sz="1050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F833876-B554-D5D4-D905-9858DD7277D6}"/>
              </a:ext>
            </a:extLst>
          </p:cNvPr>
          <p:cNvSpPr/>
          <p:nvPr/>
        </p:nvSpPr>
        <p:spPr>
          <a:xfrm>
            <a:off x="1694994" y="2378892"/>
            <a:ext cx="726660" cy="4848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FA24EF40-1ECF-279E-D84F-6AB96F002FE1}"/>
              </a:ext>
            </a:extLst>
          </p:cNvPr>
          <p:cNvSpPr/>
          <p:nvPr/>
        </p:nvSpPr>
        <p:spPr>
          <a:xfrm>
            <a:off x="6611815" y="3294316"/>
            <a:ext cx="2351314" cy="2693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866668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EEF59-96A2-D938-A135-91F52571F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텍스트, 번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F44B3F9-34A7-0BE4-6212-1962B2116F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1212458"/>
            <a:ext cx="7038560" cy="235122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D294CF-452D-0885-4143-B8445EA9A500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회계업무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175A1D-E58D-B9FE-170F-2AFEC71F25A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무통장입금현황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비고란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08F4429-3A37-F6F6-E25D-536618A3F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C3C09D-0ADF-5A99-C0EF-F338E6E01EEF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2026.1.28</a:t>
            </a:r>
            <a:endParaRPr lang="ko-KR" altLang="en-US" sz="1200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5BEB90D2-DCEE-C526-1912-9BF07CE78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047541"/>
              </p:ext>
            </p:extLst>
          </p:nvPr>
        </p:nvGraphicFramePr>
        <p:xfrm>
          <a:off x="9103807" y="852391"/>
          <a:ext cx="3024838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838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무통장입금현황에서 비고란에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주문건의 상품명이 매칭되어 자동으로 표기되어야 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입금자가 달라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확인안된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입금건은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u="none" dirty="0" err="1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입금확인요망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이라고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빨간글씨로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자동으로 표기되어야 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4860FB1-467F-B357-B698-793D93CFCF62}"/>
              </a:ext>
            </a:extLst>
          </p:cNvPr>
          <p:cNvSpPr txBox="1"/>
          <p:nvPr/>
        </p:nvSpPr>
        <p:spPr>
          <a:xfrm>
            <a:off x="0" y="852391"/>
            <a:ext cx="786938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/>
              <a:t>http://erp.elegancetour.co.kr/niabbs5/erp.php?inc=menu120/salesMgnt</a:t>
            </a:r>
            <a:endParaRPr lang="ko-KR" altLang="en-US" sz="1050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3C7E7E52-9EEE-59C0-46C8-AD6BF79595CC}"/>
              </a:ext>
            </a:extLst>
          </p:cNvPr>
          <p:cNvSpPr/>
          <p:nvPr/>
        </p:nvSpPr>
        <p:spPr>
          <a:xfrm>
            <a:off x="6060911" y="2881995"/>
            <a:ext cx="1041003" cy="78783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4" name="그림 13" descr="텍스트, 스크린샷, 번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EB6C11E-9A5F-B01A-0D71-5A7C97D9837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10332"/>
          <a:stretch>
            <a:fillRect/>
          </a:stretch>
        </p:blipFill>
        <p:spPr>
          <a:xfrm>
            <a:off x="63355" y="3717956"/>
            <a:ext cx="6930298" cy="308720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440BF58D-DD7E-3D4B-5257-34BC56825C04}"/>
              </a:ext>
            </a:extLst>
          </p:cNvPr>
          <p:cNvSpPr/>
          <p:nvPr/>
        </p:nvSpPr>
        <p:spPr>
          <a:xfrm>
            <a:off x="5697416" y="5520153"/>
            <a:ext cx="1195753" cy="128500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91B65677-0A4A-DD86-F067-62E6FD026FBE}"/>
              </a:ext>
            </a:extLst>
          </p:cNvPr>
          <p:cNvCxnSpPr>
            <a:cxnSpLocks/>
          </p:cNvCxnSpPr>
          <p:nvPr/>
        </p:nvCxnSpPr>
        <p:spPr>
          <a:xfrm flipV="1">
            <a:off x="6561574" y="3429000"/>
            <a:ext cx="0" cy="209115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직사각형 14"/>
          <p:cNvSpPr/>
          <p:nvPr/>
        </p:nvSpPr>
        <p:spPr>
          <a:xfrm>
            <a:off x="9333390" y="3352052"/>
            <a:ext cx="2858610" cy="90035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100" b="1" dirty="0" smtClean="0">
                <a:solidFill>
                  <a:schemeClr val="bg1"/>
                </a:solidFill>
              </a:rPr>
              <a:t>처리완료 </a:t>
            </a:r>
            <a:r>
              <a:rPr lang="en-US" altLang="ko-KR" sz="1100" b="1" dirty="0" smtClean="0">
                <a:solidFill>
                  <a:schemeClr val="bg1"/>
                </a:solidFill>
              </a:rPr>
              <a:t>(26.01.30)</a:t>
            </a:r>
            <a:br>
              <a:rPr lang="en-US" altLang="ko-KR" sz="1100" b="1" dirty="0" smtClean="0">
                <a:solidFill>
                  <a:schemeClr val="bg1"/>
                </a:solidFill>
              </a:rPr>
            </a:br>
            <a:r>
              <a:rPr lang="en-US" altLang="ko-KR" sz="1100" b="1" dirty="0" err="1" smtClean="0">
                <a:solidFill>
                  <a:schemeClr val="bg1"/>
                </a:solidFill>
              </a:rPr>
              <a:t>cron</a:t>
            </a:r>
            <a:r>
              <a:rPr lang="en-US" altLang="ko-KR" sz="1100" b="1" dirty="0" smtClean="0">
                <a:solidFill>
                  <a:schemeClr val="bg1"/>
                </a:solidFill>
              </a:rPr>
              <a:t> </a:t>
            </a:r>
            <a:r>
              <a:rPr lang="ko-KR" altLang="en-US" sz="1100" b="1" dirty="0" smtClean="0">
                <a:solidFill>
                  <a:schemeClr val="bg1"/>
                </a:solidFill>
              </a:rPr>
              <a:t>파일 수정 </a:t>
            </a:r>
            <a:endParaRPr lang="ko-KR" altLang="en-US" sz="11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707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2501</TotalTime>
  <Words>237</Words>
  <Application>Microsoft Office PowerPoint</Application>
  <PresentationFormat>와이드스크린</PresentationFormat>
  <Paragraphs>60</Paragraphs>
  <Slides>5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86</cp:revision>
  <dcterms:created xsi:type="dcterms:W3CDTF">2025-11-14T06:29:01Z</dcterms:created>
  <dcterms:modified xsi:type="dcterms:W3CDTF">2026-01-29T11:36:55Z</dcterms:modified>
</cp:coreProperties>
</file>