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46" r:id="rId2"/>
    <p:sldId id="395" r:id="rId3"/>
    <p:sldId id="414" r:id="rId4"/>
    <p:sldId id="415" r:id="rId5"/>
    <p:sldId id="407" r:id="rId6"/>
    <p:sldId id="39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김 도희" initials="도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62"/>
      </p:cViewPr>
      <p:guideLst>
        <p:guide orient="horz" pos="2154"/>
        <p:guide pos="3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21E0923-9955-4490-816D-81363679A6C9}" type="datetime1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60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24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45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/>
                <a:ea typeface="HY견고딕"/>
              </a:rPr>
              <a:t> </a:t>
            </a:r>
            <a:r>
              <a:rPr lang="en-US" altLang="ko-KR" sz="3000" dirty="0">
                <a:latin typeface="HY견고딕"/>
                <a:ea typeface="HY견고딕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5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(2026.1.29.)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2025.1.29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252" y="4876810"/>
            <a:ext cx="2743397" cy="29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7054" y="4874143"/>
            <a:ext cx="2652495" cy="2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200">
                <a:solidFill>
                  <a:schemeClr val="bg2">
                    <a:lumMod val="50000"/>
                  </a:schemeClr>
                </a:solidFill>
              </a:rPr>
              <a:t>임수민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09965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데스크탑버전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우 안드로이드 네이버입니다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rgbClr val="FF0000"/>
                          </a:solidFill>
                        </a:rPr>
                        <a:t>ui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통일해주세요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예약마감 표기가 모바일버전에서만 뜹니다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버전도 동일하게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예약마감은 회색으로 뜨게 해주세요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주문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2026.1.29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5845" y="1388644"/>
            <a:ext cx="3407008" cy="408071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32384" y="1684421"/>
            <a:ext cx="1823247" cy="3950368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4931236" y="3988340"/>
            <a:ext cx="1099224" cy="273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C03B90B-E971-24C6-23AA-4A8662E69157}"/>
              </a:ext>
            </a:extLst>
          </p:cNvPr>
          <p:cNvSpPr/>
          <p:nvPr/>
        </p:nvSpPr>
        <p:spPr>
          <a:xfrm>
            <a:off x="1994170" y="4902739"/>
            <a:ext cx="1157592" cy="252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E06E3C-54EF-9037-EE04-C95B9677F880}"/>
              </a:ext>
            </a:extLst>
          </p:cNvPr>
          <p:cNvSpPr/>
          <p:nvPr/>
        </p:nvSpPr>
        <p:spPr>
          <a:xfrm>
            <a:off x="4207214" y="4261730"/>
            <a:ext cx="1099224" cy="327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62ECD93-B1CB-6875-DCF9-9AEECA8D33C8}"/>
              </a:ext>
            </a:extLst>
          </p:cNvPr>
          <p:cNvSpPr/>
          <p:nvPr/>
        </p:nvSpPr>
        <p:spPr>
          <a:xfrm>
            <a:off x="1271149" y="5141547"/>
            <a:ext cx="1157592" cy="400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5E522BD-D447-1F84-8A66-ED917E65BC8D}"/>
              </a:ext>
            </a:extLst>
          </p:cNvPr>
          <p:cNvCxnSpPr>
            <a:cxnSpLocks/>
          </p:cNvCxnSpPr>
          <p:nvPr/>
        </p:nvCxnSpPr>
        <p:spPr>
          <a:xfrm flipV="1">
            <a:off x="3054485" y="2869660"/>
            <a:ext cx="5496128" cy="20330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0220325" y="3390900"/>
            <a:ext cx="1667944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처리완료 </a:t>
            </a:r>
            <a:r>
              <a:rPr lang="en-US" altLang="ko-KR" sz="1050" b="1" dirty="0" smtClean="0"/>
              <a:t>(25.01.30)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150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44719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 아이폰 사파리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우 안드로이드 네이버입니다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둘다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버스선택 좌석버튼 검정색입니다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모바일버전도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PC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처럼 핑크색으로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아직 처리 안됐어요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!!!!!!  (PC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와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동일하게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아이폰은 모바일버전 인원선택 부분이 안보였습니다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(15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시경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확인해주세요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주문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주문서 작성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2026.1.29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60001" y="1283369"/>
            <a:ext cx="2245871" cy="488281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30805" y="1644315"/>
            <a:ext cx="2003720" cy="4341395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551159" y="2435364"/>
            <a:ext cx="2813597" cy="1599771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2516179" y="3729527"/>
            <a:ext cx="1322624" cy="8980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8" name="TextBox 4"/>
          <p:cNvSpPr txBox="1"/>
          <p:nvPr/>
        </p:nvSpPr>
        <p:spPr>
          <a:xfrm>
            <a:off x="5631802" y="1121665"/>
            <a:ext cx="2315696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b="1" dirty="0">
                <a:solidFill>
                  <a:srgbClr val="7030A0"/>
                </a:solidFill>
              </a:rPr>
              <a:t>미처리</a:t>
            </a:r>
            <a:r>
              <a:rPr lang="ko-KR" altLang="en-US" sz="1200" b="1" dirty="0">
                <a:solidFill>
                  <a:srgbClr val="7030A0"/>
                </a:solidFill>
              </a:rPr>
              <a:t> </a:t>
            </a:r>
            <a:r>
              <a:rPr lang="en-US" altLang="ko-KR" b="1" dirty="0">
                <a:solidFill>
                  <a:srgbClr val="7030A0"/>
                </a:solidFill>
              </a:rPr>
              <a:t>1.29</a:t>
            </a:r>
            <a:r>
              <a:rPr lang="ko-KR" altLang="en-US" b="1" dirty="0">
                <a:solidFill>
                  <a:srgbClr val="7030A0"/>
                </a:solidFill>
              </a:rPr>
              <a:t> </a:t>
            </a:r>
            <a:endParaRPr lang="en-US" altLang="ko-KR" b="1" dirty="0">
              <a:solidFill>
                <a:srgbClr val="7030A0"/>
              </a:solidFill>
            </a:endParaRPr>
          </a:p>
        </p:txBody>
      </p:sp>
      <p:cxnSp>
        <p:nvCxnSpPr>
          <p:cNvPr id="37" name="화살표 36"/>
          <p:cNvCxnSpPr>
            <a:cxnSpLocks/>
          </p:cNvCxnSpPr>
          <p:nvPr/>
        </p:nvCxnSpPr>
        <p:spPr>
          <a:xfrm flipH="1" flipV="1">
            <a:off x="6974898" y="1580284"/>
            <a:ext cx="3433698" cy="1532567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E10F4798-0B3A-7E5C-4189-9C777AF6E568}"/>
              </a:ext>
            </a:extLst>
          </p:cNvPr>
          <p:cNvSpPr txBox="1"/>
          <p:nvPr/>
        </p:nvSpPr>
        <p:spPr>
          <a:xfrm>
            <a:off x="9348282" y="6091466"/>
            <a:ext cx="2539988" cy="3972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100" b="1" dirty="0">
                <a:solidFill>
                  <a:srgbClr val="7030A0"/>
                </a:solidFill>
              </a:rPr>
              <a:t>처리됨</a:t>
            </a:r>
            <a:r>
              <a:rPr lang="en-US" altLang="ko-KR" sz="1100" b="1" dirty="0">
                <a:solidFill>
                  <a:srgbClr val="7030A0"/>
                </a:solidFill>
              </a:rPr>
              <a:t>.</a:t>
            </a:r>
            <a:r>
              <a:rPr lang="ko-KR" altLang="en-US" sz="1100" b="1" dirty="0">
                <a:solidFill>
                  <a:srgbClr val="7030A0"/>
                </a:solidFill>
              </a:rPr>
              <a:t>확인완료 </a:t>
            </a:r>
            <a:r>
              <a:rPr lang="en-US" altLang="ko-KR" sz="1100" b="1" dirty="0">
                <a:solidFill>
                  <a:srgbClr val="7030A0"/>
                </a:solidFill>
              </a:rPr>
              <a:t>1.29</a:t>
            </a:r>
            <a:r>
              <a:rPr lang="ko-KR" altLang="en-US" sz="1100" b="1" dirty="0">
                <a:solidFill>
                  <a:srgbClr val="7030A0"/>
                </a:solidFill>
              </a:rPr>
              <a:t> </a:t>
            </a:r>
            <a:endParaRPr lang="en-US" altLang="ko-KR" sz="1100" b="1" dirty="0">
              <a:solidFill>
                <a:srgbClr val="7030A0"/>
              </a:solidFill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C232B2C-3B27-8DBB-B669-D04708668B2D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3405872" y="1626588"/>
            <a:ext cx="3383778" cy="2488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0220325" y="5164909"/>
            <a:ext cx="1667944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처리완료 </a:t>
            </a:r>
            <a:r>
              <a:rPr lang="en-US" altLang="ko-KR" sz="1050" b="1" dirty="0" smtClean="0"/>
              <a:t>(25.01.30)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09453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10389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 데스크탑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우 안드로이드 크롬입니다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데스크탑 버전과 달리 모바일은 여행자 정보가 세로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라 헷갈리는데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버스선택을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좌석을 선택해주세요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라고 멘트 바꿔주세요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주문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주문서 작성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2026.1.29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84919" y="1393657"/>
            <a:ext cx="2285999" cy="495299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/>
          <a:srcRect r="19667"/>
          <a:stretch>
            <a:fillRect/>
          </a:stretch>
        </p:blipFill>
        <p:spPr>
          <a:xfrm>
            <a:off x="0" y="2436392"/>
            <a:ext cx="5487882" cy="2332228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6014453" y="2707754"/>
            <a:ext cx="1469572" cy="898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5728703" y="4647391"/>
            <a:ext cx="1469572" cy="898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AB5ED931-3511-E628-74FC-D241F72BD653}"/>
              </a:ext>
            </a:extLst>
          </p:cNvPr>
          <p:cNvCxnSpPr>
            <a:cxnSpLocks/>
          </p:cNvCxnSpPr>
          <p:nvPr/>
        </p:nvCxnSpPr>
        <p:spPr>
          <a:xfrm flipH="1">
            <a:off x="4902740" y="1157591"/>
            <a:ext cx="1193260" cy="16991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9D3C620-819D-3445-7254-C1E0A8387969}"/>
              </a:ext>
            </a:extLst>
          </p:cNvPr>
          <p:cNvCxnSpPr>
            <a:cxnSpLocks/>
          </p:cNvCxnSpPr>
          <p:nvPr/>
        </p:nvCxnSpPr>
        <p:spPr>
          <a:xfrm>
            <a:off x="6096000" y="1157591"/>
            <a:ext cx="1676311" cy="15501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A19878C3-DEBA-6719-019E-B0D8E6832A43}"/>
              </a:ext>
            </a:extLst>
          </p:cNvPr>
          <p:cNvSpPr txBox="1"/>
          <p:nvPr/>
        </p:nvSpPr>
        <p:spPr>
          <a:xfrm>
            <a:off x="4338344" y="722446"/>
            <a:ext cx="3632574" cy="3972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 algn="ctr">
              <a:defRPr/>
            </a:pPr>
            <a:r>
              <a:rPr lang="ko-KR" altLang="en-US" sz="1100" b="1" dirty="0">
                <a:solidFill>
                  <a:srgbClr val="7030A0"/>
                </a:solidFill>
              </a:rPr>
              <a:t>앞페이지 동일내용 </a:t>
            </a:r>
            <a:r>
              <a:rPr lang="en-US" altLang="ko-KR" sz="1100" b="1" dirty="0">
                <a:solidFill>
                  <a:srgbClr val="7030A0"/>
                </a:solidFill>
              </a:rPr>
              <a:t>: </a:t>
            </a:r>
            <a:r>
              <a:rPr lang="ko-KR" altLang="en-US" sz="1100" b="1" dirty="0">
                <a:solidFill>
                  <a:srgbClr val="7030A0"/>
                </a:solidFill>
              </a:rPr>
              <a:t>핑크색버튼으로</a:t>
            </a:r>
            <a:endParaRPr lang="en-US" altLang="ko-KR" sz="1100" b="1" dirty="0">
              <a:solidFill>
                <a:srgbClr val="7030A0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439CE72-8B10-3E74-D421-B5716A2046B6}"/>
              </a:ext>
            </a:extLst>
          </p:cNvPr>
          <p:cNvCxnSpPr>
            <a:cxnSpLocks/>
          </p:cNvCxnSpPr>
          <p:nvPr/>
        </p:nvCxnSpPr>
        <p:spPr>
          <a:xfrm flipH="1" flipV="1">
            <a:off x="739302" y="4241260"/>
            <a:ext cx="5487882" cy="898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0685F1F-F280-1BE2-4EBC-100C2D7B9C69}"/>
              </a:ext>
            </a:extLst>
          </p:cNvPr>
          <p:cNvCxnSpPr>
            <a:cxnSpLocks/>
          </p:cNvCxnSpPr>
          <p:nvPr/>
        </p:nvCxnSpPr>
        <p:spPr>
          <a:xfrm flipV="1">
            <a:off x="6750996" y="3988340"/>
            <a:ext cx="1760617" cy="11509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0029825" y="4480703"/>
            <a:ext cx="1667944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처리완료 </a:t>
            </a:r>
            <a:r>
              <a:rPr lang="en-US" altLang="ko-KR" sz="1050" b="1" dirty="0" smtClean="0"/>
              <a:t>(25.01.30)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02690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21414"/>
              </p:ext>
            </p:extLst>
          </p:nvPr>
        </p:nvGraphicFramePr>
        <p:xfrm>
          <a:off x="8151779" y="1021944"/>
          <a:ext cx="373649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행사등록에서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출발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추가하고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해당날짜 주문을 생성하고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행사등록에서 해당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호차를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삭제했는데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그냥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주문건이 미배정도 아니고 남아있는 상태로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호차가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그냥 삭제되어버립니다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해당날짜 </a:t>
                      </a:r>
                      <a:r>
                        <a:rPr lang="ko-KR" altLang="en-US" sz="1400" dirty="0" err="1">
                          <a:solidFill>
                            <a:srgbClr val="FF0000"/>
                          </a:solidFill>
                        </a:rPr>
                        <a:t>주문건</a:t>
                      </a:r>
                      <a:r>
                        <a:rPr lang="en-US" altLang="ko-KR" sz="14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 이미 확보 예약된 좌석이 있는데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,,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400" b="1" u="sng" dirty="0" err="1">
                          <a:solidFill>
                            <a:schemeClr val="tx1"/>
                          </a:solidFill>
                        </a:rPr>
                        <a:t>호차를</a:t>
                      </a:r>
                      <a:r>
                        <a:rPr lang="ko-KR" altLang="en-US" sz="1400" b="1" u="sng" dirty="0">
                          <a:solidFill>
                            <a:schemeClr val="tx1"/>
                          </a:solidFill>
                        </a:rPr>
                        <a:t> 삭제할 경우 삭제 바로 안되게 해주세요</a:t>
                      </a:r>
                      <a:r>
                        <a:rPr lang="en-US" altLang="ko-KR" sz="1400" b="1" u="sng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</a:rPr>
                        <a:t>★비번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</a:rPr>
                        <a:t>날짜시간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</a:rPr>
                        <a:t>입력삭제 기능</a:t>
                      </a:r>
                      <a:r>
                        <a:rPr lang="en-US" altLang="ko-KR" sz="1400" b="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0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400" b="0" u="none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en-US" altLang="ko-KR" sz="1400" b="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2026.1.29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69332"/>
            <a:ext cx="9729108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상품관리 </a:t>
            </a:r>
            <a:r>
              <a:rPr lang="en-US" altLang="ko-KR" sz="1200" b="1"/>
              <a:t>&gt;</a:t>
            </a:r>
            <a:r>
              <a:rPr lang="ko-KR" altLang="en-US" sz="1200" b="1"/>
              <a:t> 행사등록관리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7930" y="949513"/>
            <a:ext cx="1758179" cy="418289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59373" y="1844203"/>
            <a:ext cx="4661007" cy="424369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904387"/>
            <a:ext cx="3422165" cy="1721484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2287" y="6438841"/>
            <a:ext cx="2124371" cy="41915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352080" y="5598441"/>
            <a:ext cx="1667944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 dirty="0" smtClean="0"/>
              <a:t>처리완료 </a:t>
            </a:r>
            <a:r>
              <a:rPr lang="en-US" altLang="ko-KR" sz="1050" b="1" dirty="0" smtClean="0"/>
              <a:t>(25.01.30)</a:t>
            </a:r>
            <a:endParaRPr lang="ko-KR" altLang="en-US" sz="1050" b="1" dirty="0"/>
          </a:p>
        </p:txBody>
      </p:sp>
      <p:sp>
        <p:nvSpPr>
          <p:cNvPr id="2" name="직사각형 1"/>
          <p:cNvSpPr/>
          <p:nvPr/>
        </p:nvSpPr>
        <p:spPr>
          <a:xfrm>
            <a:off x="8524875" y="6087894"/>
            <a:ext cx="3238500" cy="1160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err="1" smtClean="0">
                <a:solidFill>
                  <a:srgbClr val="0070C0"/>
                </a:solidFill>
              </a:rPr>
              <a:t>호차를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삭제하게 되면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이미 해당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호차에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좌석 선택한 고객들의 처리방법을 논의해서 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2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차개발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또는 유지보수 시 처리해야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할것입니다</a:t>
            </a:r>
            <a:r>
              <a:rPr lang="en-US" altLang="ko-KR" sz="105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ko-KR" altLang="en-US" sz="1050" b="1" dirty="0" smtClean="0">
                <a:solidFill>
                  <a:srgbClr val="0070C0"/>
                </a:solidFill>
              </a:rPr>
              <a:t>현재는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에약된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좌석이 있는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호차는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삭제가 </a:t>
            </a:r>
            <a:r>
              <a:rPr lang="ko-KR" altLang="en-US" sz="1050" b="1" dirty="0" err="1" smtClean="0">
                <a:solidFill>
                  <a:srgbClr val="0070C0"/>
                </a:solidFill>
              </a:rPr>
              <a:t>불가하도록</a:t>
            </a:r>
            <a:r>
              <a:rPr lang="ko-KR" altLang="en-US" sz="1050" b="1" dirty="0" smtClean="0">
                <a:solidFill>
                  <a:srgbClr val="0070C0"/>
                </a:solidFill>
              </a:rPr>
              <a:t> 처리함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8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42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293</Words>
  <Application>Microsoft Office PowerPoint</Application>
  <PresentationFormat>와이드스크린</PresentationFormat>
  <Paragraphs>77</Paragraphs>
  <Slides>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214</cp:revision>
  <dcterms:created xsi:type="dcterms:W3CDTF">2025-11-14T06:29:01Z</dcterms:created>
  <dcterms:modified xsi:type="dcterms:W3CDTF">2026-01-29T14:09:58Z</dcterms:modified>
  <cp:version/>
</cp:coreProperties>
</file>