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6" r:id="rId2"/>
    <p:sldId id="437" r:id="rId3"/>
    <p:sldId id="438" r:id="rId4"/>
    <p:sldId id="439" r:id="rId5"/>
    <p:sldId id="440" r:id="rId6"/>
    <p:sldId id="442" r:id="rId7"/>
    <p:sldId id="441" r:id="rId8"/>
    <p:sldId id="443" r:id="rId9"/>
    <p:sldId id="444" r:id="rId10"/>
    <p:sldId id="445" r:id="rId11"/>
    <p:sldId id="44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571-5FEC-DF99-A0F0-19F9E7CB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BE77EFC-EBC6-B582-4DE9-FB23F8DC2F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7E2D165-9003-CE7F-FFA3-06DC6276DB36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7CD0D-398E-5D1E-5CE7-9D9BB9D52A58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66BC-222E-4B84-C125-2B3ADCAE106C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5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(2025.01.29)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A69755-E1B8-3D88-558C-51AC8469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9A70CD4-224B-E70C-8928-166516B3FA7E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9FD44C9-C699-6BA9-FCD2-C7FE7A0811A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8D16D-B62A-529E-1FE6-68F52691FB7D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E78E871-F99F-9975-CDA1-90F9BB4FAF2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A273E2E-842A-B23D-94B3-95405A804B2D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4E013F6-B9CD-DB9F-3002-B057FBE67DFD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37BB9-A186-F92E-F278-2222C9C3E581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6FFEE-378A-E1CF-2D68-815601151F84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F8526-48D5-5D57-6677-FD460D9F4516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60D9C-23FD-07FE-DEB2-0753BC3012A0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4352A-C240-1B65-9221-2C43F57C5719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1F081-0E5E-D681-63D2-83A33581CE3F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25644-A58E-52DF-0E35-395770C383F7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3011D-E190-2B64-9E23-6DAF5EB2C1B0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68B7-1275-9A98-5824-2FD5C9094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566520-25E3-0322-34CD-8B1AA029ECA8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회계업무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정산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DC3FA-C220-CEED-B6BA-BBB6B7420C5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2026.01.29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D71C64F-47E0-C216-D0E9-EB0260A9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4DC02F3-3DDB-B7F5-AAE7-A96A1AB31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7639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정산 테스트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2024/12/28 [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리무진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]_2025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울산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간절곶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일출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십리대숲가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나오지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5AA4C9B-66BB-D1C5-750A-CDE75718FDC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B305BAB-E5F7-6660-2E8C-79A93BE25767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A38FB27D-2619-FD4C-8E81-1B367CC3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6" y="1302302"/>
            <a:ext cx="5703683" cy="845145"/>
          </a:xfrm>
          <a:prstGeom prst="rect">
            <a:avLst/>
          </a:prstGeom>
        </p:spPr>
      </p:pic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6EF308B-ED96-D41F-E7A1-80A34B01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2570422"/>
            <a:ext cx="5654026" cy="3489719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B895C61-D0B6-9355-2676-C6B4A16B5A5F}"/>
              </a:ext>
            </a:extLst>
          </p:cNvPr>
          <p:cNvSpPr/>
          <p:nvPr/>
        </p:nvSpPr>
        <p:spPr>
          <a:xfrm>
            <a:off x="488887" y="1475715"/>
            <a:ext cx="606582" cy="4707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2EBAB36-F268-8039-45CD-0C32213408FB}"/>
              </a:ext>
            </a:extLst>
          </p:cNvPr>
          <p:cNvSpPr/>
          <p:nvPr/>
        </p:nvSpPr>
        <p:spPr>
          <a:xfrm>
            <a:off x="1095468" y="3275845"/>
            <a:ext cx="1439501" cy="4707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446401" y="2148264"/>
            <a:ext cx="1970843" cy="42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(26.01.29)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107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C98CA-8CCB-CCF7-506A-EF567457F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49B85F-71F3-3646-54AD-6A2DE955AF7B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회계업무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정산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F01B9-E893-0A74-C4FE-496281E6556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2026.01.29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106059D-4959-08AE-CA68-3F5D8162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AA9495B-EF72-DA78-239B-80F8C6479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2277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사전인센티브신청여부를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사후인센티브신청여부로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변경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115B2AD-6A40-B5E4-F26A-E755966C823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0A81619-E941-E4F8-3699-582CE6A6620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A3368E-8D73-758C-9331-F09E3AF1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8" y="1150484"/>
            <a:ext cx="5715211" cy="2656815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0D14AE7-CBC5-C709-E3D4-7E3A6B980223}"/>
              </a:ext>
            </a:extLst>
          </p:cNvPr>
          <p:cNvCxnSpPr>
            <a:cxnSpLocks/>
          </p:cNvCxnSpPr>
          <p:nvPr/>
        </p:nvCxnSpPr>
        <p:spPr>
          <a:xfrm flipV="1">
            <a:off x="4526732" y="1665838"/>
            <a:ext cx="1638678" cy="73475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446401" y="2148264"/>
            <a:ext cx="1970843" cy="42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(26.01.29)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5326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DD16B-CAAC-EE96-2A0A-4BE46509C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00FA6D-2629-5AF7-EECD-07127270E6E1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애플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3A3F0-BFC8-55AA-DC8B-A2866D87638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2026.01.29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DA12C5-C7F1-6A80-BB8D-07DB96CD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0809126-2691-0A43-BB80-789F6CF24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3343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번호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: 116639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서울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테스트용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260121 1/31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애플로 예약을 하고 예약내역 수정하기를 클릭 후 좌석을 바꾸고 싶어 좌석선택에 들어가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~27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번까지 변경을 눌렀는데 변경이 되지 않고 기존 좌석 유지가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됨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예약수정하기를 눌렀더니 좌석을 모두 선택하라고 나옴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이미 좌석은 선택이 되어있음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8FCF234-9370-399E-4815-73191423CAB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97E7633-7FE3-661C-139D-8A41187076F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grpSp>
        <p:nvGrpSpPr>
          <p:cNvPr id="22" name="그룹 21">
            <a:extLst>
              <a:ext uri="{FF2B5EF4-FFF2-40B4-BE49-F238E27FC236}">
                <a16:creationId xmlns:a16="http://schemas.microsoft.com/office/drawing/2014/main" id="{10886F54-6218-CBDC-98B1-17BA607B0DE3}"/>
              </a:ext>
            </a:extLst>
          </p:cNvPr>
          <p:cNvGrpSpPr/>
          <p:nvPr/>
        </p:nvGrpSpPr>
        <p:grpSpPr>
          <a:xfrm>
            <a:off x="195159" y="1281545"/>
            <a:ext cx="3574346" cy="5074804"/>
            <a:chOff x="421493" y="1281545"/>
            <a:chExt cx="5241867" cy="5074804"/>
          </a:xfrm>
        </p:grpSpPr>
        <p:pic>
          <p:nvPicPr>
            <p:cNvPr id="7" name="그림 6" descr="텍스트, 스크린샷, 번호, 리모컨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6FFD451-FED6-D1C7-CB1A-600DA3BC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493" y="1281546"/>
              <a:ext cx="2340842" cy="5074803"/>
            </a:xfrm>
            <a:prstGeom prst="rect">
              <a:avLst/>
            </a:prstGeom>
          </p:spPr>
        </p:pic>
        <p:pic>
          <p:nvPicPr>
            <p:cNvPr id="11" name="그림 10" descr="텍스트, 스크린샷, 번호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3CA61C-91B8-C8DC-7137-6483F8D7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2518" y="1281545"/>
              <a:ext cx="2340842" cy="5074803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E33EAF-4A2F-294B-5340-C9B3647105F7}"/>
                </a:ext>
              </a:extLst>
            </p:cNvPr>
            <p:cNvSpPr/>
            <p:nvPr/>
          </p:nvSpPr>
          <p:spPr>
            <a:xfrm>
              <a:off x="841972" y="3576119"/>
              <a:ext cx="1321806" cy="4436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540CBBB-EE33-1DF7-0499-9E2C109141FD}"/>
                </a:ext>
              </a:extLst>
            </p:cNvPr>
            <p:cNvSpPr/>
            <p:nvPr/>
          </p:nvSpPr>
          <p:spPr>
            <a:xfrm>
              <a:off x="5214796" y="2126400"/>
              <a:ext cx="448564" cy="4436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3F10C68D-CCCF-C84B-2925-226A6028FBAB}"/>
                </a:ext>
              </a:extLst>
            </p:cNvPr>
            <p:cNvSpPr/>
            <p:nvPr/>
          </p:nvSpPr>
          <p:spPr>
            <a:xfrm>
              <a:off x="3891481" y="2387786"/>
              <a:ext cx="448564" cy="4436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6403983-0953-078F-72A0-569F6959EF36}"/>
                </a:ext>
              </a:extLst>
            </p:cNvPr>
            <p:cNvSpPr/>
            <p:nvPr/>
          </p:nvSpPr>
          <p:spPr>
            <a:xfrm>
              <a:off x="3891481" y="4407117"/>
              <a:ext cx="448564" cy="4436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" name="그림 19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9439F48-3BB9-1583-F2D4-DBB0E9ED0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351" y="1262738"/>
            <a:ext cx="1905933" cy="5074802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895C3E1E-9E10-3D5E-7D1B-AD090B1B28A9}"/>
              </a:ext>
            </a:extLst>
          </p:cNvPr>
          <p:cNvSpPr/>
          <p:nvPr/>
        </p:nvSpPr>
        <p:spPr>
          <a:xfrm>
            <a:off x="4518753" y="3677906"/>
            <a:ext cx="913326" cy="4436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9010835" y="2570020"/>
            <a:ext cx="1970843" cy="42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(26.01.29)</a:t>
            </a:r>
            <a:endParaRPr lang="ko-KR" altLang="en-US" sz="1100" dirty="0"/>
          </a:p>
        </p:txBody>
      </p:sp>
      <p:sp>
        <p:nvSpPr>
          <p:cNvPr id="19" name="직사각형 18"/>
          <p:cNvSpPr/>
          <p:nvPr/>
        </p:nvSpPr>
        <p:spPr>
          <a:xfrm>
            <a:off x="8727961" y="3477961"/>
            <a:ext cx="1970843" cy="42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(26.01.29)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6799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AD8C4-A269-63C7-24BE-F419AC84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0D0979-3671-0F26-6873-F7861193A203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 예약현황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 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9A456-5F68-5631-1095-4A10C520275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2026.01.29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661AEB5-0CE3-76A7-91AD-C5B8BD5D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2B8F374-B9F3-561A-620C-D671BCE59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9672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번호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: 116640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프로트페이지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애플에서 예약 후 예약 건 클릭하여 들어갔더니 담당자 체크가 되어 있지 않음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A052A4F-CA38-1797-ADFD-BC56B96B363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23405C6C-34D1-290C-6054-066E7BE65E5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FC00FB3-40B9-DE31-F737-D54DA318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8" y="3791881"/>
            <a:ext cx="5874327" cy="2044174"/>
          </a:xfrm>
          <a:prstGeom prst="rect">
            <a:avLst/>
          </a:prstGeom>
        </p:spPr>
      </p:pic>
      <p:pic>
        <p:nvPicPr>
          <p:cNvPr id="8" name="그림 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0D0F61-F72E-2579-5DA6-34EDF2E7E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1072543"/>
            <a:ext cx="5606570" cy="235645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284078" y="2349977"/>
            <a:ext cx="1970843" cy="42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(26.01.29)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3555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642C-FB06-EB6E-6C33-CC67CB8D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A6D491-1D5A-2C39-76D3-F54548159720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 예약현황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 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28E98-1281-0AA2-0AAB-0D4DE6DDBAE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2026.01.29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AE06563-E4FC-D6D4-D17B-667FA699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BAB8404-B764-CD0B-55F6-7337400D4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731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번호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: 116640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결재여부 등록 후 저장을 하였는데 인원 수와 좌석 수가 다름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A081A41-608E-B524-0F5A-BDD5CEEBA77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B048AA6-ECFB-4383-293A-8A6D4CBE47A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CD78C1-E8CB-393A-E6DB-74F5A9B5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0" y="1021945"/>
            <a:ext cx="5790657" cy="2192035"/>
          </a:xfrm>
          <a:prstGeom prst="rect">
            <a:avLst/>
          </a:prstGeom>
        </p:spPr>
      </p:pic>
      <p:pic>
        <p:nvPicPr>
          <p:cNvPr id="10" name="그림 9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55A443-8FAA-B732-FBF8-C981204E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0" y="3403480"/>
            <a:ext cx="5790657" cy="320873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365761" y="2117962"/>
            <a:ext cx="4073639" cy="16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일단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해당 현상은 나오지 않습니다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질문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1 :</a:t>
            </a:r>
          </a:p>
          <a:p>
            <a:r>
              <a:rPr lang="en-US" altLang="ko-KR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결제여부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등록 시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[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결제수단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],[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결제구분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],[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금액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]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을 </a:t>
            </a:r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 어떻게 입력하고 저장하셨습니까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?</a:t>
            </a:r>
          </a:p>
          <a:p>
            <a:endParaRPr lang="en-US" altLang="ko-KR" sz="1100" b="1" dirty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질문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2 :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해당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예약건에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대한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예약코드가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어떻게 됩니까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?</a:t>
            </a:r>
            <a:endParaRPr lang="en-US" altLang="ko-KR" sz="1100" b="1" dirty="0">
              <a:solidFill>
                <a:srgbClr val="0070C0"/>
              </a:solidFill>
            </a:endParaRPr>
          </a:p>
          <a:p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en-US" altLang="ko-KR" sz="1100" b="1" dirty="0" smtClean="0">
                <a:solidFill>
                  <a:srgbClr val="0070C0"/>
                </a:solidFill>
              </a:rPr>
              <a:t> </a:t>
            </a:r>
            <a:endParaRPr lang="en-US" altLang="ko-KR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4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9E1BD-27CF-A069-0F82-D9FA27FD9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3F14A9-D275-96EB-8D32-FBDC180F6D20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 예약현황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 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B1958-E62B-38C6-F3BF-AEA738A7CCE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2026.01.29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53A7CA2-0899-57F7-A44F-546CC518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96E9053-73CF-B1A6-702A-FA9814EFE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09984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일부취소대기처리 눌렀는데 오타가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3459B34-69B2-6202-A19F-FF8C3BBD6E5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EACEA672-DA2A-A372-3F9E-99CA9A9C069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전자제품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BEE3C75-9285-CCD1-2ACF-0047CF0F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150484"/>
            <a:ext cx="5280645" cy="433661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284078" y="2349977"/>
            <a:ext cx="1970843" cy="42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(26.01.29)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2733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5F361-E744-D602-FF4E-B0E8662D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99C0FB-4107-13F0-BFE0-43BD16DAE139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 예약현황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 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AF4EE-F0C4-7693-1F3F-26218E9DE90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2026.01.29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F7010C3-3611-30E7-947C-5F5394B2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6BC5DF4-F971-AA80-73FE-2CDF74A44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4859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일부취소대기처리 눌렀는데 오타가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환불대기처리 눌렀는데 오타가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2573BA-BDEB-184F-B04C-E63420E6A7A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2AB456C-8921-F189-C7A5-3CFFEB1DF2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전자제품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B34A9E-F7C1-E1F1-1EC1-E127CA0B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150484"/>
            <a:ext cx="5280645" cy="2484453"/>
          </a:xfrm>
          <a:prstGeom prst="rect">
            <a:avLst/>
          </a:prstGeom>
        </p:spPr>
      </p:pic>
      <p:pic>
        <p:nvPicPr>
          <p:cNvPr id="6" name="그림 5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24CA9D4-6150-ACED-2068-A8CB988AE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2" y="3938257"/>
            <a:ext cx="5280645" cy="278321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284078" y="2349977"/>
            <a:ext cx="1970843" cy="42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(26.01.29)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6208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DFE27-87E2-63E8-1BD2-97B0FCD16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9DD1DC-10A7-78E6-43A8-A1E8BB6CC2CC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B4033-4791-AF41-9C0B-F9668B704D9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2026.01.29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D6625C3-C331-B24E-7D74-24BAAC7D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422400B-E119-5DC8-7AE4-502D58580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5122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예약추가에서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여행자명단정보가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자동적으로 따라오지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기존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는 따라 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F4D7F15-5B47-03B4-8A5A-5388D34816F3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5E0DB632-F9B4-C6D4-78C0-145D3B56C9E2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5BF892-2618-E22E-FB4F-F29A1DB35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7" y="1153282"/>
            <a:ext cx="5790658" cy="367570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446401" y="2148264"/>
            <a:ext cx="1970843" cy="42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(26.01.29)</a:t>
            </a:r>
            <a:endParaRPr lang="ko-KR" altLang="en-US" sz="1100" dirty="0"/>
          </a:p>
        </p:txBody>
      </p:sp>
      <p:sp>
        <p:nvSpPr>
          <p:cNvPr id="11" name="직사각형 10"/>
          <p:cNvSpPr/>
          <p:nvPr/>
        </p:nvSpPr>
        <p:spPr>
          <a:xfrm>
            <a:off x="6446401" y="2810812"/>
            <a:ext cx="4073639" cy="740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상품 요금 정보에서 선택한 인원수와 여행자 명단 생성 수에서</a:t>
            </a:r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입력한 숫자가 다르면 여행자 명단이 나오지 않도록 처리했습니다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 </a:t>
            </a:r>
            <a:endParaRPr lang="en-US" altLang="ko-KR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9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08716-7A94-81CA-E0C5-2DC91B30A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A0349-9AD9-EA8D-D001-5B72549B730A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5F7EF-F65A-3B03-CFA1-B76FCD35715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2026.01.29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8E7B48C-CBBD-EC36-34E6-FBC2393D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B3DDA62-96A8-0065-98BD-4C4EF9957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6530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 ERP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 예약추가를 할 때 좌석이 처음에 자동으로 셋팅이 되는데 일행끼리 붙여 있지 않아 수정을 하려고 좌석을 눌러 새로운 좌석을 선택하였는데 여행자명단 정보에는 동일한 좌석으로 셋팅이 표시됩니다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34E6DD0-D20E-0059-714B-4E59CCBA321C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E177920-3908-D972-57A6-B2DB8E41412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16E9E8-EC59-B966-C41B-7AC014EA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6" y="811329"/>
            <a:ext cx="5790658" cy="2882485"/>
          </a:xfrm>
          <a:prstGeom prst="rect">
            <a:avLst/>
          </a:prstGeom>
        </p:spPr>
      </p:pic>
      <p:pic>
        <p:nvPicPr>
          <p:cNvPr id="11" name="그림 10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3DC7DB-53BD-23D0-2217-568299CF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6" y="3827299"/>
            <a:ext cx="5673505" cy="289417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446401" y="2810811"/>
            <a:ext cx="4073639" cy="2128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예약추가시에는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버스좌석</a:t>
            </a:r>
            <a:r>
              <a:rPr lang="ko-KR" altLang="en-US" sz="1100" b="1" dirty="0">
                <a:solidFill>
                  <a:srgbClr val="0070C0"/>
                </a:solidFill>
              </a:rPr>
              <a:t>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수정이 안됩니다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 (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무조건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자동배정입니다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.)</a:t>
            </a: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버스 좌석을 수정하려면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예약정보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저장 한 후에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예약정보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수정화면에서 변경하셔야 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1100" b="1" dirty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이유는 그전에 한번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말씀드린것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같은데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ko-KR" altLang="en-US" sz="1100" b="1" dirty="0" err="1" smtClean="0">
                <a:solidFill>
                  <a:srgbClr val="0070C0"/>
                </a:solidFill>
              </a:rPr>
              <a:t>예약정보가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저장되지 않은 상태에서는 좌석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지정형태를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알수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없기 때문입니다</a:t>
            </a:r>
            <a:endParaRPr lang="en-US" altLang="ko-KR" sz="1100" b="1" dirty="0" smtClean="0">
              <a:solidFill>
                <a:srgbClr val="0070C0"/>
              </a:solidFill>
            </a:endParaRPr>
          </a:p>
          <a:p>
            <a:endParaRPr lang="en-US" altLang="ko-KR" sz="1100" b="1" dirty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좌석을 다시 배정하고 싶으면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[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삭제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]</a:t>
            </a:r>
            <a:r>
              <a:rPr lang="ko-KR" altLang="en-US" sz="1100" b="1" dirty="0">
                <a:solidFill>
                  <a:srgbClr val="0070C0"/>
                </a:solidFill>
              </a:rPr>
              <a:t>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버튼을 클릭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한후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다시 여행자 명단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생성하십시요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endParaRPr lang="en-US" altLang="ko-KR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C4CDF-F60E-3916-04BE-F758035F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523DAA-A96A-ABD1-68B3-E5FB01964EA7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회계업무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인센티브 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77742-C56E-7E40-6F17-A9E480AD599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2026.01.29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CA0AA9C-9575-05AB-55A9-41FB8B0E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9B9331E-B8AE-B6E3-4A98-31D98F5A9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0065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정산 테스트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2024/12/28 [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리무진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]_2025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울산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간절곶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일출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십리대숲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자동적으로 숫자를 쳤을 때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표시가 생성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0FC3E02-68A3-72D4-2682-1F8C71FB7F7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717A6BD-5568-323D-774C-4CBD62E2391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E48ED2C2-4E43-4710-C950-277264B3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79" y="2270501"/>
            <a:ext cx="962025" cy="381000"/>
          </a:xfrm>
          <a:prstGeom prst="rect">
            <a:avLst/>
          </a:prstGeom>
        </p:spPr>
      </p:pic>
      <p:pic>
        <p:nvPicPr>
          <p:cNvPr id="18" name="그림 17" descr="텍스트, 번호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C4F49E-FC28-79B8-75D6-BBDCD40D2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1507565"/>
            <a:ext cx="5482010" cy="4078260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C4E77A5-17A7-4CCD-4384-B993F6C28CB7}"/>
              </a:ext>
            </a:extLst>
          </p:cNvPr>
          <p:cNvCxnSpPr>
            <a:cxnSpLocks/>
          </p:cNvCxnSpPr>
          <p:nvPr/>
        </p:nvCxnSpPr>
        <p:spPr>
          <a:xfrm flipV="1">
            <a:off x="2218099" y="2150855"/>
            <a:ext cx="4128380" cy="19684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6738796" y="2963658"/>
            <a:ext cx="1970843" cy="42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(26.01.29)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2102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454</Words>
  <Application>Microsoft Office PowerPoint</Application>
  <PresentationFormat>와이드스크린</PresentationFormat>
  <Paragraphs>117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192</cp:revision>
  <dcterms:created xsi:type="dcterms:W3CDTF">2025-11-14T06:29:01Z</dcterms:created>
  <dcterms:modified xsi:type="dcterms:W3CDTF">2026-01-29T09:54:48Z</dcterms:modified>
</cp:coreProperties>
</file>