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50" r:id="rId2"/>
    <p:sldId id="456" r:id="rId3"/>
    <p:sldId id="457" r:id="rId4"/>
    <p:sldId id="458" r:id="rId5"/>
    <p:sldId id="459" r:id="rId6"/>
    <p:sldId id="460" r:id="rId7"/>
    <p:sldId id="461" r:id="rId8"/>
    <p:sldId id="462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47EFA-EDA8-8633-3242-3D4D026A3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00025E4-0D23-8779-2010-54CE85DDD74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B7458C7-785B-C5BF-E0E9-D0A566C9CF53}"/>
              </a:ext>
            </a:extLst>
          </p:cNvPr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061BD7-08E2-3D26-C8F3-6E93B038917F}"/>
              </a:ext>
            </a:extLst>
          </p:cNvPr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B44C81-3937-30D5-7EAB-07EA1691ED17}"/>
              </a:ext>
            </a:extLst>
          </p:cNvPr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5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(2025.01.29)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6DA4477-8CB6-1B0A-38B0-22CE60085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A36E82C-3430-4EA9-F9E1-048F7F2314F4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CDAFAEEA-5576-6EC8-9A9B-21FA0016C0C7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429BC4FB-047F-9211-691E-3C52D12064D6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B317A8A1-0243-E6ED-E985-556B695B2D9A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8EA5A74E-08EE-9798-5E4B-01266DD4B5C3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7FA79F2B-4459-4817-95E2-039C6F55351B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100C30E-3D9C-3BF2-63AE-CC566B139083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DA64FE-30BF-4636-E9FD-D00BA0172C2B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21A775-0D28-317F-8B21-4B28CD152BF5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7311ED-AF0E-CE67-9C60-6AFE615C32F1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0C9A69-3719-42D1-EEB3-8A43B9311D12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D2F54C-6D80-1D38-5AC5-7EEE608D71A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2026.01.29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D90280-4DE0-FBA4-6F70-1A0F8C7A8ED8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여행</a:t>
            </a: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E86512-07FA-BE18-434D-59D1CB4F1528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최아름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9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AC84C-8893-699F-E91C-D516D0B6C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65081AB-E464-BE6B-73EE-E9573C33EF6B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예약관리</a:t>
            </a:r>
            <a:r>
              <a:rPr lang="en-US" altLang="ko-KR" sz="1200" b="1" dirty="0"/>
              <a:t>_</a:t>
            </a:r>
            <a:r>
              <a:rPr lang="ko-KR" altLang="en-US" sz="1200" b="1" dirty="0" err="1"/>
              <a:t>단체예약견적관리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7D46E9-6EAD-40F8-BC27-675D78336F7B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2026.01.30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0BBAAA9A-6D94-ACA3-9FC4-104285FB1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8EE746D6-7820-7EEC-C1A8-43FE82083D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236544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따로 저장버튼이 있지 않고 작성하면 자동 저장이 되는 부분인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것같습니다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만약 작성한 후 추가사항이 생겨 추가로 작성한다면 새로 저장이 되면 견적서가 여러 개가 나타납니다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저장버튼을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생성해야합니다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.(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뒷페이지도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참고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7C913E3B-1129-AC78-7C72-12EEDC432195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1D3C1A44-8534-2E4D-6D2D-9D87DAFF1C66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6" name="그림 5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EF3D444-81F7-A688-EE4C-BED1C1AA46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343" y="1300778"/>
            <a:ext cx="5615623" cy="4013608"/>
          </a:xfrm>
          <a:prstGeom prst="rect">
            <a:avLst/>
          </a:prstGeom>
        </p:spPr>
      </p:pic>
      <p:pic>
        <p:nvPicPr>
          <p:cNvPr id="10" name="그림 9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A0E7CBE-2FE4-0A41-9278-885DDBAD2A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1036" y="2674166"/>
            <a:ext cx="5517428" cy="3572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322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38A36-B736-EE9D-6A86-1421F8644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0C0453-9109-78BB-48C4-CD206981AB67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예약관리</a:t>
            </a:r>
            <a:r>
              <a:rPr lang="en-US" altLang="ko-KR" sz="1200" b="1" dirty="0"/>
              <a:t>_</a:t>
            </a:r>
            <a:r>
              <a:rPr lang="ko-KR" altLang="en-US" sz="1200" b="1" dirty="0" err="1"/>
              <a:t>단체예약견적관리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F67553-6780-10F7-61F4-5A271764C411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2026.01.30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4E78464-609F-BB55-83FD-1EB3FBAD4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C1494F3D-2073-F79C-7C26-21718C3488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698219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만약 이게 저장 버튼이라면 오류가 납니다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6291C021-6032-3B21-648F-327778F2C975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59B6E637-415E-33CC-C750-A68463AEC5C5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4" name="그림 3" descr="텍스트, 스크린샷, 번호, 소프트웨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DD5BC13-1C7B-2603-ECF0-A5B6585F4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047" y="1321183"/>
            <a:ext cx="5251010" cy="4925902"/>
          </a:xfrm>
          <a:prstGeom prst="rect">
            <a:avLst/>
          </a:prstGeom>
        </p:spPr>
      </p:pic>
      <p:pic>
        <p:nvPicPr>
          <p:cNvPr id="8" name="그림 7" descr="텍스트, 폰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17D6BE7-46DF-7050-9677-2C0F9018D7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491894"/>
            <a:ext cx="5694629" cy="2902790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8140823" y="1819922"/>
            <a:ext cx="1988598" cy="4083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dirty="0" smtClean="0"/>
              <a:t>처리완료</a:t>
            </a:r>
            <a:r>
              <a:rPr lang="en-US" altLang="ko-KR" sz="1050" dirty="0" smtClean="0"/>
              <a:t>(26.01.30)</a:t>
            </a:r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3896058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E08FB-BF1A-E406-81E5-1E61B6250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2FA05F5-E372-40D5-BA84-02FF4634EADB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예약관리</a:t>
            </a:r>
            <a:r>
              <a:rPr lang="en-US" altLang="ko-KR" sz="1200" b="1" dirty="0"/>
              <a:t>_</a:t>
            </a:r>
            <a:r>
              <a:rPr lang="ko-KR" altLang="en-US" sz="1200" b="1" dirty="0" err="1"/>
              <a:t>단체예약견적관리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4F84FE-8422-DA07-6071-230A2C106007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2026.01.30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47DA09E-CF32-0F4D-E550-B39EDC095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8D1A5E4C-C95F-54F8-E55A-B5FD36A34F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097525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금액을 저장을 하였는데 다시 들어가보니 저장이 되어 있지 않습니다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E447DCB4-7E53-6037-7B94-93F9470A6DF5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C4761A68-2031-70B5-058C-FDD949ECBB4C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6" name="그림 5" descr="텍스트, 스크린샷, 소프트웨어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E216A19-60D8-7C30-1967-89425311C4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673" y="823660"/>
            <a:ext cx="5663079" cy="3558217"/>
          </a:xfrm>
          <a:prstGeom prst="rect">
            <a:avLst/>
          </a:prstGeom>
        </p:spPr>
      </p:pic>
      <p:pic>
        <p:nvPicPr>
          <p:cNvPr id="10" name="그림 9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96AE0AD-8808-1642-EA3D-F214D9487F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673" y="3989645"/>
            <a:ext cx="5663079" cy="2622565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>
            <a:off x="8140823" y="1819922"/>
            <a:ext cx="1988598" cy="4083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dirty="0" smtClean="0"/>
              <a:t>처리완료</a:t>
            </a:r>
            <a:r>
              <a:rPr lang="en-US" altLang="ko-KR" sz="1050" dirty="0" smtClean="0"/>
              <a:t>(26.01.30)</a:t>
            </a:r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3218121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0DA6C-CE7A-7A43-0868-020B2CE6E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8AE8D13-2273-EFF9-BACF-290CF378AE8A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예약관리</a:t>
            </a:r>
            <a:r>
              <a:rPr lang="en-US" altLang="ko-KR" sz="1200" b="1" dirty="0"/>
              <a:t>_</a:t>
            </a:r>
            <a:r>
              <a:rPr lang="ko-KR" altLang="en-US" sz="1200" b="1" dirty="0" err="1"/>
              <a:t>단체예약견적관리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2146B9-8841-F410-890C-C55A388D0FCE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2026.01.30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9A0364A5-812B-C6BA-E4F8-EA977505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0900F3D8-869E-B71D-E90C-0F61EA4FF3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829021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밑에 세부적인 부분도 작성을 하였는데 저장되어 있지 않습니다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493F993A-6625-8D1B-51B6-82D10EAB486C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A53DD86F-D10E-35EB-6B14-046591830E22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8" name="그림 7" descr="텍스트, 스크린샷, 번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C920293-8CCF-47C1-99F0-ADB1322508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284" y="781152"/>
            <a:ext cx="5790657" cy="3187272"/>
          </a:xfrm>
          <a:prstGeom prst="rect">
            <a:avLst/>
          </a:prstGeom>
        </p:spPr>
      </p:pic>
      <p:pic>
        <p:nvPicPr>
          <p:cNvPr id="12" name="그림 11" descr="텍스트, 번호, 폰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A43E83B-6DE0-E543-7B2F-7023FAC2A2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283" y="4012371"/>
            <a:ext cx="5658415" cy="2709104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8140823" y="1819922"/>
            <a:ext cx="1988598" cy="4083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dirty="0" smtClean="0"/>
              <a:t>처리완료</a:t>
            </a:r>
            <a:r>
              <a:rPr lang="en-US" altLang="ko-KR" sz="1050" dirty="0" smtClean="0"/>
              <a:t>(26.01.30)</a:t>
            </a:r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1865618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32E07-6656-3AE5-142E-91F31DABA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7702B4-D1B1-6923-BE17-DA7B386D0D9A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예약관리</a:t>
            </a:r>
            <a:r>
              <a:rPr lang="en-US" altLang="ko-KR" sz="1200" b="1" dirty="0"/>
              <a:t>_</a:t>
            </a:r>
            <a:r>
              <a:rPr lang="ko-KR" altLang="en-US" sz="1200" b="1" dirty="0" err="1"/>
              <a:t>단체예약견적관리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E53400-9768-8371-8D14-5A3E0781C7A2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2026.01.30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2EE5E5F1-E61E-4D1E-6028-0CF28137F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6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F3F1AF02-0573-3573-F39C-0317E7AE5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061983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이 부분은 어디서 작성을 해야 나타나는 걸까요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F5A4CEB9-826D-7FBF-3BFF-78CFE79293C8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BD608713-907D-DAD2-175A-7401193C1884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7" name="그림 6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85702D0-B641-9FD0-980F-15FCF2E6E5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53" y="1256923"/>
            <a:ext cx="5372100" cy="4724400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6397747" y="1791347"/>
            <a:ext cx="4508377" cy="4083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050" b="1" dirty="0" smtClean="0">
                <a:solidFill>
                  <a:schemeClr val="accent1"/>
                </a:solidFill>
              </a:rPr>
              <a:t>따로 작성하지않습니다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>.</a:t>
            </a:r>
            <a:br>
              <a:rPr lang="en-US" altLang="ko-KR" sz="1050" b="1" dirty="0" smtClean="0">
                <a:solidFill>
                  <a:schemeClr val="accent1"/>
                </a:solidFill>
              </a:rPr>
            </a:br>
            <a:r>
              <a:rPr lang="ko-KR" altLang="en-US" sz="1050" b="1" dirty="0" smtClean="0">
                <a:solidFill>
                  <a:schemeClr val="accent1"/>
                </a:solidFill>
              </a:rPr>
              <a:t>아래 </a:t>
            </a:r>
            <a:r>
              <a:rPr lang="ko-KR" altLang="en-US" sz="1050" b="1" dirty="0" err="1" smtClean="0">
                <a:solidFill>
                  <a:schemeClr val="accent1"/>
                </a:solidFill>
              </a:rPr>
              <a:t>스케쥴에</a:t>
            </a:r>
            <a:r>
              <a:rPr lang="ko-KR" altLang="en-US" sz="1050" b="1" dirty="0" smtClean="0">
                <a:solidFill>
                  <a:schemeClr val="accent1"/>
                </a:solidFill>
              </a:rPr>
              <a:t> 공급가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>, </a:t>
            </a:r>
            <a:r>
              <a:rPr lang="ko-KR" altLang="en-US" sz="1050" b="1" dirty="0" smtClean="0">
                <a:solidFill>
                  <a:schemeClr val="accent1"/>
                </a:solidFill>
              </a:rPr>
              <a:t>수량을 입력하면 자동으로 계산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>,</a:t>
            </a:r>
            <a:r>
              <a:rPr lang="ko-KR" altLang="en-US" sz="1050" b="1" dirty="0" smtClean="0">
                <a:solidFill>
                  <a:schemeClr val="accent1"/>
                </a:solidFill>
              </a:rPr>
              <a:t>출력됩니다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>.</a:t>
            </a:r>
            <a:endParaRPr lang="ko-KR" altLang="en-US" sz="105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780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CA427-4F7F-A497-F4B8-8F43176AF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B6D8530-F8BA-8F00-CD02-9355686F5490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예약관리</a:t>
            </a:r>
            <a:r>
              <a:rPr lang="en-US" altLang="ko-KR" sz="1200" b="1" dirty="0"/>
              <a:t>_</a:t>
            </a:r>
            <a:r>
              <a:rPr lang="ko-KR" altLang="en-US" sz="1200" b="1" dirty="0" err="1"/>
              <a:t>단체예약견적관리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8B14C0-5AEE-AC40-8BBF-33EA329D451F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2026.01.30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F4C64102-AEF7-8198-CF64-96B412DFA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7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F95A9911-A83B-348D-B0C1-8C2848FE79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512619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둘다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안전하지 않은 파일이라고 파일이 열리지 않습니다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5DB097DC-EEF5-C730-C2F9-66E5EF3848DF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64FD3630-B41F-22C0-A6A3-4A25008535D5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4" name="그림 3" descr="텍스트, 스크린샷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0C3B1A0-3AD3-63F0-121C-9EC9825F99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349" y="1359858"/>
            <a:ext cx="5259403" cy="4772025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6397747" y="1791347"/>
            <a:ext cx="4508377" cy="9784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050" b="1" dirty="0" smtClean="0">
                <a:solidFill>
                  <a:schemeClr val="accent1"/>
                </a:solidFill>
              </a:rPr>
              <a:t>브라우저에서 나오는 현상입니다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/>
            </a:r>
            <a:br>
              <a:rPr lang="en-US" altLang="ko-KR" sz="1050" b="1" dirty="0" smtClean="0">
                <a:solidFill>
                  <a:schemeClr val="accent1"/>
                </a:solidFill>
              </a:rPr>
            </a:br>
            <a:r>
              <a:rPr lang="en-US" altLang="ko-KR" sz="1050" b="1" dirty="0" smtClean="0">
                <a:solidFill>
                  <a:schemeClr val="accent1"/>
                </a:solidFill>
              </a:rPr>
              <a:t>[</a:t>
            </a:r>
            <a:r>
              <a:rPr lang="ko-KR" altLang="en-US" sz="1050" b="1" dirty="0" smtClean="0">
                <a:solidFill>
                  <a:schemeClr val="accent1"/>
                </a:solidFill>
              </a:rPr>
              <a:t>계속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>]</a:t>
            </a:r>
            <a:r>
              <a:rPr lang="ko-KR" altLang="en-US" sz="1050" b="1" dirty="0" smtClean="0">
                <a:solidFill>
                  <a:schemeClr val="accent1"/>
                </a:solidFill>
              </a:rPr>
              <a:t>을 눌러 다운로드 받으시면 됩니다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>.</a:t>
            </a:r>
          </a:p>
          <a:p>
            <a:endParaRPr lang="en-US" altLang="ko-KR" sz="1050" b="1" dirty="0">
              <a:solidFill>
                <a:schemeClr val="accent1"/>
              </a:solidFill>
            </a:endParaRPr>
          </a:p>
          <a:p>
            <a:r>
              <a:rPr lang="ko-KR" altLang="en-US" sz="1050" b="1" dirty="0" smtClean="0">
                <a:solidFill>
                  <a:schemeClr val="accent1"/>
                </a:solidFill>
              </a:rPr>
              <a:t>참고로 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>PDF</a:t>
            </a:r>
            <a:r>
              <a:rPr lang="ko-KR" altLang="en-US" sz="1050" b="1" dirty="0" smtClean="0">
                <a:solidFill>
                  <a:schemeClr val="accent1"/>
                </a:solidFill>
              </a:rPr>
              <a:t>는 일단 </a:t>
            </a:r>
            <a:r>
              <a:rPr lang="ko-KR" altLang="en-US" sz="1050" b="1" dirty="0" err="1" smtClean="0">
                <a:solidFill>
                  <a:schemeClr val="accent1"/>
                </a:solidFill>
              </a:rPr>
              <a:t>웹상에서</a:t>
            </a:r>
            <a:r>
              <a:rPr lang="ko-KR" altLang="en-US" sz="1050" b="1" dirty="0" smtClean="0">
                <a:solidFill>
                  <a:schemeClr val="accent1"/>
                </a:solidFill>
              </a:rPr>
              <a:t> 보여지고 다운로드 </a:t>
            </a:r>
            <a:r>
              <a:rPr lang="ko-KR" altLang="en-US" sz="1050" b="1" dirty="0" err="1" smtClean="0">
                <a:solidFill>
                  <a:schemeClr val="accent1"/>
                </a:solidFill>
              </a:rPr>
              <a:t>받을수</a:t>
            </a:r>
            <a:r>
              <a:rPr lang="ko-KR" altLang="en-US" sz="1050" b="1" dirty="0" smtClean="0">
                <a:solidFill>
                  <a:schemeClr val="accent1"/>
                </a:solidFill>
              </a:rPr>
              <a:t> 있도록 처리했습니다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>.</a:t>
            </a:r>
            <a:endParaRPr lang="ko-KR" altLang="en-US" sz="105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806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43078-7BF3-D493-ED4B-4F69FDB82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A3147C-82B6-B349-B7E7-13DCDBE0BC75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예약관리</a:t>
            </a:r>
            <a:r>
              <a:rPr lang="en-US" altLang="ko-KR" sz="1200" b="1" dirty="0"/>
              <a:t>_</a:t>
            </a:r>
            <a:r>
              <a:rPr lang="ko-KR" altLang="en-US" sz="1200" b="1" dirty="0" err="1"/>
              <a:t>단체예약견적관리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F97AEA-52A7-A098-7FC6-E5D532999E38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2026.01.30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8538C81-0130-96B9-2660-6A98D47FB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8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E9684245-08BF-6900-ED6B-C511A49DBD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4424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최종가격뿐만아니라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인가격과 추가금액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이런게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같이 표기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되어야합니다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저희는 각각 단가를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쓰는게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아니라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인당가격으로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측정하여 최종가격을 냅니다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6CE1FD7-8189-BEBE-8FB5-E36D1CA3F6C9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168D95AF-9BD8-DBF6-B671-8AD3CCF1B744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6" name="그림 5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06A67BA-B562-D63A-C7A4-EF9E9525E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343" y="1016665"/>
            <a:ext cx="5362126" cy="4014331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6356411" y="2370050"/>
            <a:ext cx="4508377" cy="15893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050" b="1" dirty="0" smtClean="0">
                <a:solidFill>
                  <a:schemeClr val="accent1"/>
                </a:solidFill>
              </a:rPr>
              <a:t>단체예약견적 메뉴는 저희 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>TKTRAVEL</a:t>
            </a:r>
            <a:r>
              <a:rPr lang="ko-KR" altLang="en-US" sz="1050" b="1" dirty="0" smtClean="0">
                <a:solidFill>
                  <a:schemeClr val="accent1"/>
                </a:solidFill>
              </a:rPr>
              <a:t>에서 사용하고 있는 단체예약견적 메뉴 중 견적서 부분만 </a:t>
            </a:r>
            <a:r>
              <a:rPr lang="ko-KR" altLang="en-US" sz="1050" b="1" dirty="0" err="1" smtClean="0">
                <a:solidFill>
                  <a:schemeClr val="accent1"/>
                </a:solidFill>
              </a:rPr>
              <a:t>동이일하게</a:t>
            </a:r>
            <a:r>
              <a:rPr lang="ko-KR" altLang="en-US" sz="1050" b="1" dirty="0" smtClean="0">
                <a:solidFill>
                  <a:schemeClr val="accent1"/>
                </a:solidFill>
              </a:rPr>
              <a:t> </a:t>
            </a:r>
            <a:r>
              <a:rPr lang="ko-KR" altLang="en-US" sz="1050" b="1" dirty="0" err="1" smtClean="0">
                <a:solidFill>
                  <a:schemeClr val="accent1"/>
                </a:solidFill>
              </a:rPr>
              <a:t>작업한것입니다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>.</a:t>
            </a:r>
          </a:p>
          <a:p>
            <a:endParaRPr lang="en-US" altLang="ko-KR" sz="1050" b="1" dirty="0" smtClean="0">
              <a:solidFill>
                <a:schemeClr val="accent1"/>
              </a:solidFill>
            </a:endParaRPr>
          </a:p>
          <a:p>
            <a:r>
              <a:rPr lang="ko-KR" altLang="en-US" sz="1050" b="1" dirty="0" smtClean="0">
                <a:solidFill>
                  <a:schemeClr val="accent1"/>
                </a:solidFill>
              </a:rPr>
              <a:t>초기 </a:t>
            </a:r>
            <a:r>
              <a:rPr lang="ko-KR" altLang="en-US" sz="1050" b="1" dirty="0" err="1" smtClean="0">
                <a:solidFill>
                  <a:schemeClr val="accent1"/>
                </a:solidFill>
              </a:rPr>
              <a:t>기획당시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>, </a:t>
            </a:r>
            <a:r>
              <a:rPr lang="ko-KR" altLang="en-US" sz="1050" b="1" dirty="0" smtClean="0">
                <a:solidFill>
                  <a:schemeClr val="accent1"/>
                </a:solidFill>
              </a:rPr>
              <a:t>별다른 조건 없이 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>TKTRAVEL</a:t>
            </a:r>
            <a:r>
              <a:rPr lang="ko-KR" altLang="en-US" sz="1050" b="1" dirty="0" smtClean="0">
                <a:solidFill>
                  <a:schemeClr val="accent1"/>
                </a:solidFill>
              </a:rPr>
              <a:t>의 견적서와 동일 하게 만들어 달라고 요청하여 </a:t>
            </a:r>
            <a:endParaRPr lang="en-US" altLang="ko-KR" sz="1050" b="1" dirty="0" smtClean="0">
              <a:solidFill>
                <a:schemeClr val="accent1"/>
              </a:solidFill>
            </a:endParaRPr>
          </a:p>
          <a:p>
            <a:endParaRPr lang="en-US" altLang="ko-KR" sz="1050" b="1" dirty="0">
              <a:solidFill>
                <a:schemeClr val="accent1"/>
              </a:solidFill>
            </a:endParaRPr>
          </a:p>
          <a:p>
            <a:r>
              <a:rPr lang="ko-KR" altLang="en-US" sz="1050" b="1" dirty="0" smtClean="0">
                <a:solidFill>
                  <a:schemeClr val="accent1"/>
                </a:solidFill>
              </a:rPr>
              <a:t>특별한 </a:t>
            </a:r>
            <a:r>
              <a:rPr lang="ko-KR" altLang="en-US" sz="1050" b="1" dirty="0" err="1" smtClean="0">
                <a:solidFill>
                  <a:schemeClr val="accent1"/>
                </a:solidFill>
              </a:rPr>
              <a:t>기능문의</a:t>
            </a:r>
            <a:r>
              <a:rPr lang="ko-KR" altLang="en-US" sz="1050" b="1" dirty="0" smtClean="0">
                <a:solidFill>
                  <a:schemeClr val="accent1"/>
                </a:solidFill>
              </a:rPr>
              <a:t> 없이 제작 하였습니다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>.</a:t>
            </a:r>
          </a:p>
          <a:p>
            <a:endParaRPr lang="en-US" altLang="ko-KR" sz="1050" b="1" dirty="0">
              <a:solidFill>
                <a:schemeClr val="accent1"/>
              </a:solidFill>
            </a:endParaRPr>
          </a:p>
          <a:p>
            <a:r>
              <a:rPr lang="en-US" altLang="ko-KR" sz="1050" b="1" dirty="0" smtClean="0">
                <a:solidFill>
                  <a:srgbClr val="FF0000"/>
                </a:solidFill>
              </a:rPr>
              <a:t>2</a:t>
            </a:r>
            <a:r>
              <a:rPr lang="ko-KR" altLang="en-US" sz="1050" b="1" dirty="0" err="1" smtClean="0">
                <a:solidFill>
                  <a:srgbClr val="FF0000"/>
                </a:solidFill>
              </a:rPr>
              <a:t>차개발이나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050" b="1" dirty="0" err="1" smtClean="0">
                <a:solidFill>
                  <a:srgbClr val="FF0000"/>
                </a:solidFill>
              </a:rPr>
              <a:t>유지보수시</a:t>
            </a:r>
            <a:r>
              <a:rPr lang="ko-KR" altLang="en-US" sz="1050" b="1" smtClean="0">
                <a:solidFill>
                  <a:srgbClr val="FF0000"/>
                </a:solidFill>
              </a:rPr>
              <a:t> 요청하세요</a:t>
            </a:r>
            <a:endParaRPr lang="ko-KR" altLang="en-US" sz="105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905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4830</TotalTime>
  <Words>286</Words>
  <Application>Microsoft Office PowerPoint</Application>
  <PresentationFormat>와이드스크린</PresentationFormat>
  <Paragraphs>76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2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209</cp:revision>
  <dcterms:created xsi:type="dcterms:W3CDTF">2025-11-14T06:29:01Z</dcterms:created>
  <dcterms:modified xsi:type="dcterms:W3CDTF">2026-01-30T11:41:27Z</dcterms:modified>
</cp:coreProperties>
</file>