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50" r:id="rId2"/>
    <p:sldId id="460" r:id="rId3"/>
    <p:sldId id="461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47EFA-EDA8-8633-3242-3D4D026A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B44C81-3937-30D5-7EAB-07EA1691ED17}"/>
              </a:ext>
            </a:extLst>
          </p:cNvPr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5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(2025.01.29)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D2F54C-6D80-1D38-5AC5-7EEE608D71A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2026.01.29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허영미</a:t>
            </a: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12D8C-0637-6E0F-6B29-5A50F43C9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36569A9-41C9-18A2-322A-1B44894AEF90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버스좌석 </a:t>
            </a:r>
            <a:r>
              <a:rPr lang="en-US" altLang="ko-KR" sz="1200" b="1" dirty="0"/>
              <a:t>URL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2A28DF-FD28-D275-E844-279540227173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허영미   검수날짜</a:t>
            </a:r>
            <a:r>
              <a:rPr lang="en-US" altLang="ko-KR" sz="1200" dirty="0"/>
              <a:t> : 2026.01.30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CF58FB7-DEF8-EB5E-085B-7EF23EA5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01D284E-CA28-BFD5-B66F-1EEFA132C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726620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아래 문구를 좌석선택과 저 표 사이에 넣어주세요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C0BE8CC-A1E6-3B2A-94D3-ABBB19B728A7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EB67F92A-7F2A-0CC4-31E0-579A7242BA00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17" name="그림 16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6564280-E44E-53DE-EB94-CD0932A719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46" y="1823826"/>
            <a:ext cx="6020554" cy="4012229"/>
          </a:xfrm>
          <a:prstGeom prst="rect">
            <a:avLst/>
          </a:prstGeom>
        </p:spPr>
      </p:pic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6EB903DE-7DA8-0531-960F-BD69E2518649}"/>
              </a:ext>
            </a:extLst>
          </p:cNvPr>
          <p:cNvCxnSpPr>
            <a:cxnSpLocks/>
          </p:cNvCxnSpPr>
          <p:nvPr/>
        </p:nvCxnSpPr>
        <p:spPr>
          <a:xfrm flipV="1">
            <a:off x="4535786" y="1704109"/>
            <a:ext cx="1747319" cy="1292588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EAA4DC3C-695C-C1CD-2D10-7F5F10FFBB23}"/>
              </a:ext>
            </a:extLst>
          </p:cNvPr>
          <p:cNvCxnSpPr>
            <a:cxnSpLocks/>
          </p:cNvCxnSpPr>
          <p:nvPr/>
        </p:nvCxnSpPr>
        <p:spPr>
          <a:xfrm flipV="1">
            <a:off x="4888871" y="1714561"/>
            <a:ext cx="1394234" cy="3181114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6781800" y="1823826"/>
            <a:ext cx="2012950" cy="309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/>
              <a:t>처리완료 </a:t>
            </a:r>
            <a:r>
              <a:rPr lang="en-US" altLang="ko-KR" sz="1050" dirty="0" smtClean="0"/>
              <a:t>(25.01.30)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857991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158CF-3F4A-D2EE-CAA6-C0338F41D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FA6FE51-7CC1-4959-9DE7-C164218251C7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 err="1"/>
              <a:t>프론트페이지</a:t>
            </a:r>
            <a:r>
              <a:rPr lang="en-US" altLang="ko-KR" sz="1200" b="1" dirty="0"/>
              <a:t>_</a:t>
            </a:r>
            <a:r>
              <a:rPr lang="ko-KR" altLang="en-US" sz="1200" b="1" dirty="0"/>
              <a:t>애플</a:t>
            </a:r>
            <a:r>
              <a:rPr lang="en-US" altLang="ko-KR" sz="1200" b="1" dirty="0"/>
              <a:t>&amp;</a:t>
            </a:r>
            <a:r>
              <a:rPr lang="ko-KR" altLang="en-US" sz="1200" b="1" dirty="0"/>
              <a:t>안드로이드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031051-CF5A-B045-20BC-26EA6AF61CD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허영미   검수날짜</a:t>
            </a:r>
            <a:r>
              <a:rPr lang="en-US" altLang="ko-KR" sz="1200" dirty="0"/>
              <a:t> : 2026.01.30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452507F-A5F2-950E-958C-2383494F0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36B64D42-47FF-BE9C-3CCA-56C5FEED1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378941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어르신들이 보는 거라서 버스좌석 글씨크기 좀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키워주시고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진하게 처리해주세요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D16699D-03C2-B4AF-2D04-73DD5E762C66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D7B91F7E-689E-3228-52F0-E2AE837C72D8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9F42BB4-B0BB-59E0-6E8B-00D851E67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381" y="878186"/>
            <a:ext cx="2724886" cy="5907386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898CEFA4-4C8F-E29C-4066-B4B08ABB0EBB}"/>
              </a:ext>
            </a:extLst>
          </p:cNvPr>
          <p:cNvSpPr/>
          <p:nvPr/>
        </p:nvSpPr>
        <p:spPr>
          <a:xfrm>
            <a:off x="2390115" y="2969537"/>
            <a:ext cx="878186" cy="325924"/>
          </a:xfrm>
          <a:prstGeom prst="rect">
            <a:avLst/>
          </a:prstGeom>
          <a:noFill/>
          <a:ln w="28575">
            <a:solidFill>
              <a:srgbClr val="EE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6781800" y="1823826"/>
            <a:ext cx="2012950" cy="309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/>
              <a:t>처리완료 </a:t>
            </a:r>
            <a:r>
              <a:rPr lang="en-US" altLang="ko-KR" sz="1050" dirty="0" smtClean="0"/>
              <a:t>(25.01.30)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491420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4687</TotalTime>
  <Words>81</Words>
  <Application>Microsoft Office PowerPoint</Application>
  <PresentationFormat>와이드스크린</PresentationFormat>
  <Paragraphs>27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204</cp:revision>
  <dcterms:created xsi:type="dcterms:W3CDTF">2025-11-14T06:29:01Z</dcterms:created>
  <dcterms:modified xsi:type="dcterms:W3CDTF">2026-01-30T09:17:43Z</dcterms:modified>
</cp:coreProperties>
</file>