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46" r:id="rId2"/>
    <p:sldId id="396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94EE"/>
    <a:srgbClr val="CC7AFE"/>
    <a:srgbClr val="FE7826"/>
    <a:srgbClr val="F06C92"/>
    <a:srgbClr val="F5B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2662EF-B101-67CE-6A45-B7AC79DD7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F72556C7-AF60-7B89-91C3-D5557A24E5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02C5EA39-CBE8-61A4-3B72-2DA792A11E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284311D-DEEE-CD7E-A24F-410B24BE0A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910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5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>
                <a:ea typeface="HY견고딕"/>
              </a:rPr>
              <a:t>(2026.1.30.)</a:t>
            </a:r>
            <a:endParaRPr lang="en-US" altLang="ko-KR" sz="3000" dirty="0">
              <a:ea typeface="HY견고딕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2026.1.28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이영규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DDD74B-683F-8A19-72E6-CEEE9BEA7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E0E2248-CA51-10E9-B31F-4D9C0EBA3A00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</a:rPr>
              <a:t>모바일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r>
              <a:rPr lang="ko-KR" altLang="en-US" b="1" dirty="0">
                <a:solidFill>
                  <a:schemeClr val="bg1"/>
                </a:solidFill>
              </a:rPr>
              <a:t>프론트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CDC961-FA21-88D6-291B-958E448DF782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상품페이지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버스좌석선택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9797AED9-DFD5-BC88-7125-33FC80FDB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2E390E-B2E2-BE3E-8F36-BEB933700934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이영규   검수날짜</a:t>
            </a:r>
            <a:r>
              <a:rPr lang="en-US" altLang="ko-KR" sz="1200" dirty="0"/>
              <a:t> : 2026.1.30</a:t>
            </a:r>
            <a:endParaRPr lang="ko-KR" altLang="en-US" sz="1200" dirty="0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9C9697F3-A257-C3A6-A2BD-CE817D0BAB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866688"/>
              </p:ext>
            </p:extLst>
          </p:nvPr>
        </p:nvGraphicFramePr>
        <p:xfrm>
          <a:off x="7878616" y="936058"/>
          <a:ext cx="3722254" cy="33108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2254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606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299710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AutoNum type="arabicPeriod"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e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머니로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결제가 완료되어서 현재 미납액이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0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원이라고 뜨는 상태인데 결제완료가 아닌 결제대기로 표기됨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228600" indent="-22860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AutoNum type="arabicPeriod"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결제대기로 뜨기 때문에 환불도 안되는 안됨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3.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주문내역에도 뜨지 않음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19314D23-445A-CB3B-1650-54F4891F69DB}"/>
              </a:ext>
            </a:extLst>
          </p:cNvPr>
          <p:cNvCxnSpPr>
            <a:cxnSpLocks/>
          </p:cNvCxnSpPr>
          <p:nvPr/>
        </p:nvCxnSpPr>
        <p:spPr>
          <a:xfrm flipV="1">
            <a:off x="6874681" y="1935317"/>
            <a:ext cx="1203954" cy="39976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46EB6737-097D-929B-ED0B-79B2E738E6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1990" y="722540"/>
            <a:ext cx="2091930" cy="4548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07539DCA-D9EC-3314-80B8-606A3CBDCFBD}"/>
              </a:ext>
            </a:extLst>
          </p:cNvPr>
          <p:cNvSpPr/>
          <p:nvPr/>
        </p:nvSpPr>
        <p:spPr>
          <a:xfrm>
            <a:off x="6220409" y="2251871"/>
            <a:ext cx="730419" cy="2450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B5ABB6B5-1019-9561-4FFD-5FFE7FB916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9404" y="1151254"/>
            <a:ext cx="1894742" cy="4119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FDEA3C81-D81C-6869-8F29-65BE0A66BF7B}"/>
              </a:ext>
            </a:extLst>
          </p:cNvPr>
          <p:cNvSpPr/>
          <p:nvPr/>
        </p:nvSpPr>
        <p:spPr>
          <a:xfrm>
            <a:off x="2407148" y="3014752"/>
            <a:ext cx="1894742" cy="41259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15" name="그림 14" descr="텍스트, 스크린샷, 폰트, 도표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80AC4A9-B8FF-0853-BBEC-61BFDFD6D1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271" y="1151253"/>
            <a:ext cx="1705084" cy="3707073"/>
          </a:xfrm>
          <a:prstGeom prst="rect">
            <a:avLst/>
          </a:prstGeom>
        </p:spPr>
      </p:pic>
      <p:sp>
        <p:nvSpPr>
          <p:cNvPr id="16" name="직사각형 15">
            <a:extLst>
              <a:ext uri="{FF2B5EF4-FFF2-40B4-BE49-F238E27FC236}">
                <a16:creationId xmlns:a16="http://schemas.microsoft.com/office/drawing/2014/main" id="{02744549-E014-2D53-5666-0D0E3115C2AB}"/>
              </a:ext>
            </a:extLst>
          </p:cNvPr>
          <p:cNvSpPr/>
          <p:nvPr/>
        </p:nvSpPr>
        <p:spPr>
          <a:xfrm>
            <a:off x="316271" y="3004668"/>
            <a:ext cx="1705084" cy="41259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18" name="그림 17" descr="텍스트, 스크린샷, 폰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669EC6C-8078-E7A1-4DE2-40377A7EA3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0" y="3714202"/>
            <a:ext cx="2215029" cy="2977214"/>
          </a:xfrm>
          <a:prstGeom prst="rect">
            <a:avLst/>
          </a:prstGeom>
        </p:spPr>
      </p:pic>
      <p:sp>
        <p:nvSpPr>
          <p:cNvPr id="17" name="직사각형 16"/>
          <p:cNvSpPr/>
          <p:nvPr/>
        </p:nvSpPr>
        <p:spPr>
          <a:xfrm>
            <a:off x="8779275" y="3514113"/>
            <a:ext cx="2405849" cy="4001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50" b="1" dirty="0" err="1" smtClean="0">
                <a:solidFill>
                  <a:schemeClr val="accent1"/>
                </a:solidFill>
              </a:rPr>
              <a:t>문제없는것</a:t>
            </a:r>
            <a:r>
              <a:rPr lang="ko-KR" altLang="en-US" sz="1050" b="1" dirty="0" smtClean="0">
                <a:solidFill>
                  <a:schemeClr val="accent1"/>
                </a:solidFill>
              </a:rPr>
              <a:t> 최아름과장님과</a:t>
            </a:r>
            <a:r>
              <a:rPr lang="en-US" altLang="ko-KR" sz="1050" b="1" dirty="0" smtClean="0">
                <a:solidFill>
                  <a:schemeClr val="accent1"/>
                </a:solidFill>
              </a:rPr>
              <a:t/>
            </a:r>
            <a:br>
              <a:rPr lang="en-US" altLang="ko-KR" sz="1050" b="1" dirty="0" smtClean="0">
                <a:solidFill>
                  <a:schemeClr val="accent1"/>
                </a:solidFill>
              </a:rPr>
            </a:br>
            <a:r>
              <a:rPr lang="ko-KR" altLang="en-US" sz="1050" b="1" dirty="0" smtClean="0">
                <a:solidFill>
                  <a:schemeClr val="accent1"/>
                </a:solidFill>
              </a:rPr>
              <a:t>확인했습니다</a:t>
            </a:r>
            <a:endParaRPr lang="ko-KR" altLang="en-US" sz="105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260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2499</TotalTime>
  <Words>67</Words>
  <Application>Microsoft Office PowerPoint</Application>
  <PresentationFormat>와이드스크린</PresentationFormat>
  <Paragraphs>24</Paragraphs>
  <Slides>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7" baseType="lpstr">
      <vt:lpstr>HY견고딕</vt:lpstr>
      <vt:lpstr>맑은 고딕</vt:lpstr>
      <vt:lpstr>Arial</vt:lpstr>
      <vt:lpstr>Wingdings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81</cp:revision>
  <dcterms:created xsi:type="dcterms:W3CDTF">2025-11-14T06:29:01Z</dcterms:created>
  <dcterms:modified xsi:type="dcterms:W3CDTF">2026-01-30T09:08:13Z</dcterms:modified>
</cp:coreProperties>
</file>