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50" r:id="rId2"/>
    <p:sldId id="461" r:id="rId3"/>
    <p:sldId id="460" r:id="rId4"/>
    <p:sldId id="462" r:id="rId5"/>
    <p:sldId id="463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120" y="-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(2025.01.31)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2026.01.31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E8831-3492-D293-EF15-6F79E2A43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43A4671-B426-28D4-65A1-2644DAFEB136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회계업무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인솔비지급대장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BDAA27-CA3F-3ADD-C9F9-3EB46F364FF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2026.01.31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14CADD6-6293-881C-81D7-7BBC5173C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C884B9-F7DC-F5AD-89C8-130260669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97421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기간을 검색했을 때 그 기간에 해당되는 내용이 나오지 않음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1FFB77B-76B7-5617-889A-B16B1CC13EC2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15CC6B50-D3E5-E2D9-9026-EABBD762CD65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>
            <a:extLst>
              <a:ext uri="{FF2B5EF4-FFF2-40B4-BE49-F238E27FC236}">
                <a16:creationId xmlns:a16="http://schemas.microsoft.com/office/drawing/2014/main" id="{58781864-301C-B31C-41AB-C016C80478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67" y="1533256"/>
            <a:ext cx="5332490" cy="4823093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206D32DF-8589-77BF-4C8E-90E7EF0C49F4}"/>
              </a:ext>
            </a:extLst>
          </p:cNvPr>
          <p:cNvCxnSpPr>
            <a:cxnSpLocks/>
          </p:cNvCxnSpPr>
          <p:nvPr/>
        </p:nvCxnSpPr>
        <p:spPr>
          <a:xfrm flipV="1">
            <a:off x="2453489" y="1644334"/>
            <a:ext cx="3911097" cy="1261828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6491288" y="1870710"/>
            <a:ext cx="1578292" cy="233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/>
              <a:t> </a:t>
            </a:r>
            <a:r>
              <a:rPr lang="ko-KR" altLang="en-US" sz="1000" dirty="0" smtClean="0"/>
              <a:t>처리완료</a:t>
            </a:r>
            <a:r>
              <a:rPr lang="en-US" altLang="ko-KR" sz="1000" dirty="0" smtClean="0"/>
              <a:t>(26. 01.31)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3786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12D8C-0637-6E0F-6B29-5A50F43C9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36569A9-41C9-18A2-322A-1B44894AEF90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/>
              <a:t>개인별 예약현황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2A28DF-FD28-D275-E844-27954022717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</a:t>
            </a:r>
            <a:r>
              <a:rPr lang="en-US" altLang="ko-KR" sz="1200"/>
              <a:t>: 2026.01.31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CF58FB7-DEF8-EB5E-085B-7EF23EA5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01D284E-CA28-BFD5-B66F-1EEFA132C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303867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기존 출발상태에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숨김처리가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없음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C0BE8CC-A1E6-3B2A-94D3-ABBB19B728A7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EB67F92A-7F2A-0CC4-31E0-579A7242BA00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04E054A2-68C8-AF0F-F9E0-B1FF7D7F1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416" y="1331887"/>
            <a:ext cx="5507443" cy="4062797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FCC7B165-4EC0-75DA-DECF-EDDB726292D5}"/>
              </a:ext>
            </a:extLst>
          </p:cNvPr>
          <p:cNvCxnSpPr>
            <a:cxnSpLocks/>
          </p:cNvCxnSpPr>
          <p:nvPr/>
        </p:nvCxnSpPr>
        <p:spPr>
          <a:xfrm flipV="1">
            <a:off x="2598345" y="1644334"/>
            <a:ext cx="3766241" cy="1986106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6491288" y="1870710"/>
            <a:ext cx="1578292" cy="233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/>
              <a:t> </a:t>
            </a:r>
            <a:r>
              <a:rPr lang="ko-KR" altLang="en-US" sz="1000" dirty="0" smtClean="0"/>
              <a:t>처리완료</a:t>
            </a:r>
            <a:r>
              <a:rPr lang="en-US" altLang="ko-KR" sz="1000" dirty="0" smtClean="0"/>
              <a:t>(26. 01.31)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857991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0F65A-C319-CF13-FF2E-42DA7083B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82A0F0-41E7-E26E-5C1B-D37AAC5F2F84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 err="1"/>
              <a:t>출발일자별예약현황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5E8A16-0AD3-0220-B6DF-2BAB23692B6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</a:t>
            </a:r>
            <a:r>
              <a:rPr lang="en-US" altLang="ko-KR" sz="1200"/>
              <a:t>: 2026.01.31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B4EE9072-68A1-2EF4-F928-EDD6621AC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5297165A-619E-CF0E-0735-23E6ECEC7B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516621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취소된 사람들이 미결재에 노출이 됩니다</a:t>
                      </a:r>
                      <a:r>
                        <a:rPr lang="en-US" altLang="ko-KR" sz="1200" b="1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71E0DB4-629E-721A-3C71-7CB53256197A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70F74914-5234-471C-EE32-200E94956A0C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>
            <a:extLst>
              <a:ext uri="{FF2B5EF4-FFF2-40B4-BE49-F238E27FC236}">
                <a16:creationId xmlns:a16="http://schemas.microsoft.com/office/drawing/2014/main" id="{2FC772BE-D99F-ED4F-D379-77877A676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49" y="1451024"/>
            <a:ext cx="5181744" cy="5038414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FCB38CB0-8520-6054-F364-C6BC88774408}"/>
              </a:ext>
            </a:extLst>
          </p:cNvPr>
          <p:cNvCxnSpPr>
            <a:cxnSpLocks/>
          </p:cNvCxnSpPr>
          <p:nvPr/>
        </p:nvCxnSpPr>
        <p:spPr>
          <a:xfrm flipV="1">
            <a:off x="4617267" y="1644334"/>
            <a:ext cx="1747319" cy="287334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6491288" y="1870710"/>
            <a:ext cx="1578292" cy="233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/>
              <a:t> </a:t>
            </a:r>
            <a:r>
              <a:rPr lang="ko-KR" altLang="en-US" sz="1000" dirty="0" smtClean="0"/>
              <a:t>처리완료</a:t>
            </a:r>
            <a:r>
              <a:rPr lang="en-US" altLang="ko-KR" sz="1000" dirty="0" smtClean="0"/>
              <a:t>(26. 01.31)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01993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48830-C3A8-49FE-B226-9A8FCD296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2184BA-7BB4-B246-7DE5-902BF02C84CE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64734D-76BF-2CC5-EB5B-F24DC6323F8B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</a:t>
            </a:r>
            <a:r>
              <a:rPr lang="en-US" altLang="ko-KR" sz="1200"/>
              <a:t>: 2026.01.31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D2F116AA-53EF-3645-152C-E9CFF6BD6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748D9FC-9549-9AD1-794F-E3683CE26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242759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오류 표시 인가요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138E681-4B14-EE70-4F4C-7F0F8D928EB7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2C7F6568-6669-6138-375D-FB42F4B735E7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9A47D51B-A23A-0CA2-887D-D834ADB45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29" y="1644334"/>
            <a:ext cx="5296278" cy="3990481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2FE26061-3CCD-29DB-1CDC-4D7967A3DDCB}"/>
              </a:ext>
            </a:extLst>
          </p:cNvPr>
          <p:cNvCxnSpPr>
            <a:cxnSpLocks/>
          </p:cNvCxnSpPr>
          <p:nvPr/>
        </p:nvCxnSpPr>
        <p:spPr>
          <a:xfrm flipV="1">
            <a:off x="1068308" y="1644334"/>
            <a:ext cx="5296278" cy="272849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6491288" y="1870710"/>
            <a:ext cx="1578292" cy="2333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/>
              <a:t>수정했습니다</a:t>
            </a:r>
            <a:r>
              <a:rPr lang="en-US" altLang="ko-KR" sz="1000" dirty="0" smtClean="0"/>
              <a:t>. (26. 01.31)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36661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4772</TotalTime>
  <Words>138</Words>
  <Application>Microsoft Office PowerPoint</Application>
  <PresentationFormat>와이드스크린</PresentationFormat>
  <Paragraphs>43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210</cp:revision>
  <dcterms:created xsi:type="dcterms:W3CDTF">2025-11-14T06:29:01Z</dcterms:created>
  <dcterms:modified xsi:type="dcterms:W3CDTF">2026-01-31T11:37:22Z</dcterms:modified>
</cp:coreProperties>
</file>