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46" r:id="rId2"/>
    <p:sldId id="349" r:id="rId3"/>
    <p:sldId id="347" r:id="rId4"/>
    <p:sldId id="348" r:id="rId5"/>
    <p:sldId id="350" r:id="rId6"/>
    <p:sldId id="35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4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(2026.1.31.)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2025.12.31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경영기획팀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전성자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358FF-7B54-54D5-E842-732920719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5D28FD-F838-BBB3-C12D-897E2738FD13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 </a:t>
            </a:r>
            <a:r>
              <a:rPr lang="ko-KR" altLang="en-US" b="1" dirty="0">
                <a:solidFill>
                  <a:schemeClr val="bg1"/>
                </a:solidFill>
              </a:rPr>
              <a:t>예약관리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512BD9-A634-DC51-C399-20A2078CE30B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예약관리 </a:t>
            </a:r>
            <a:r>
              <a:rPr lang="en-US" altLang="ko-KR" sz="1200" b="1" dirty="0"/>
              <a:t>– </a:t>
            </a:r>
            <a:r>
              <a:rPr lang="ko-KR" altLang="en-US" sz="1200" b="1" dirty="0"/>
              <a:t>출발일자별 예약현황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4EA82C-F79C-556D-235E-BB785A0DADC3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2026.01.27</a:t>
            </a:r>
            <a:endParaRPr lang="ko-KR" altLang="en-US" sz="1200" dirty="0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36C01729-657A-3844-FE7C-18365EF539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770144"/>
              </p:ext>
            </p:extLst>
          </p:nvPr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endParaRPr lang="ko-KR" altLang="en-US" sz="11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6" name="직사각형 5">
            <a:extLst>
              <a:ext uri="{FF2B5EF4-FFF2-40B4-BE49-F238E27FC236}">
                <a16:creationId xmlns:a16="http://schemas.microsoft.com/office/drawing/2014/main" id="{454F2842-78C6-6317-F793-8810AE1992E4}"/>
              </a:ext>
            </a:extLst>
          </p:cNvPr>
          <p:cNvSpPr/>
          <p:nvPr/>
        </p:nvSpPr>
        <p:spPr>
          <a:xfrm>
            <a:off x="1076035" y="1606101"/>
            <a:ext cx="4553528" cy="500610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2EF23497-48C3-F6CD-EDD6-357A49E41481}"/>
              </a:ext>
            </a:extLst>
          </p:cNvPr>
          <p:cNvCxnSpPr>
            <a:cxnSpLocks/>
          </p:cNvCxnSpPr>
          <p:nvPr/>
        </p:nvCxnSpPr>
        <p:spPr>
          <a:xfrm flipV="1">
            <a:off x="4597213" y="1320171"/>
            <a:ext cx="2064700" cy="20008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751509B-82D1-E4C3-2B92-B59FDC67A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18DD663A-54E7-92F2-931B-E00961BAC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588185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출발상태 확인 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u="sng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출</a:t>
                      </a:r>
                      <a:r>
                        <a:rPr lang="ko-KR" altLang="en-US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발상태에 숨김이 없음</a:t>
                      </a:r>
                      <a:r>
                        <a:rPr lang="en-US" altLang="ko-KR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ko-KR" altLang="en-US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숨김이 </a:t>
                      </a:r>
                      <a:r>
                        <a:rPr lang="ko-KR" altLang="en-US" sz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나와야합니다</a:t>
                      </a:r>
                      <a:r>
                        <a:rPr lang="en-US" altLang="ko-KR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.)</a:t>
                      </a:r>
                      <a:endParaRPr lang="ko-KR" altLang="en-US" sz="12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</a:b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스크린샷, 폰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C47BD6D-322A-A2C4-D104-DE1330FED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642" y="2709303"/>
            <a:ext cx="4446459" cy="1149946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6818050" y="1899821"/>
            <a:ext cx="2387558" cy="5326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/>
              <a:t>처리완료 </a:t>
            </a:r>
            <a:r>
              <a:rPr lang="en-US" altLang="ko-KR" sz="1050" dirty="0" smtClean="0"/>
              <a:t>(26.02.01)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27769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553B8-569B-0E69-2CC0-50F18230F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F970C7-6ADC-2FF4-C8CD-08759244CBB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B97A2-114E-FA4B-FE9C-7D5EA9D6460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- </a:t>
            </a:r>
            <a:r>
              <a:rPr lang="ko-KR" altLang="en-US" sz="1200" b="1" dirty="0" err="1"/>
              <a:t>인솔비지급대장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2A0F68-774C-0216-93E2-BFC2E3D02C7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2026.01.27</a:t>
            </a:r>
            <a:endParaRPr lang="ko-KR" altLang="en-US" sz="1200" dirty="0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C05D07B-2834-914B-6D52-326A24BD9D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328970"/>
              </p:ext>
            </p:extLst>
          </p:nvPr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2026</a:t>
                      </a:r>
                      <a:r>
                        <a:rPr lang="ko-KR" altLang="en-US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ko-KR" altLang="en-US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월</a:t>
                      </a:r>
                      <a:r>
                        <a:rPr lang="en-US" altLang="ko-KR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ko-KR" altLang="en-US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일</a:t>
                      </a:r>
                      <a:r>
                        <a:rPr lang="en-US" altLang="ko-KR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~2026</a:t>
                      </a:r>
                      <a:r>
                        <a:rPr lang="ko-KR" altLang="en-US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ko-KR" altLang="en-US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월</a:t>
                      </a:r>
                      <a:r>
                        <a:rPr lang="en-US" altLang="ko-KR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31</a:t>
                      </a:r>
                      <a:r>
                        <a:rPr lang="ko-KR" altLang="en-US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일까지 지정하면 지정한 일자만 보여지게 소트</a:t>
                      </a:r>
                      <a:r>
                        <a:rPr lang="en-US" altLang="ko-KR" sz="11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ko-KR" altLang="en-US" sz="11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6" name="직사각형 5">
            <a:extLst>
              <a:ext uri="{FF2B5EF4-FFF2-40B4-BE49-F238E27FC236}">
                <a16:creationId xmlns:a16="http://schemas.microsoft.com/office/drawing/2014/main" id="{AB833F95-C281-7307-CB03-D9C4927CB9DB}"/>
              </a:ext>
            </a:extLst>
          </p:cNvPr>
          <p:cNvSpPr/>
          <p:nvPr/>
        </p:nvSpPr>
        <p:spPr>
          <a:xfrm>
            <a:off x="1076035" y="1606101"/>
            <a:ext cx="4553528" cy="500610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CB2AD9B3-F234-C9CA-69BE-9B670B7CD5B0}"/>
              </a:ext>
            </a:extLst>
          </p:cNvPr>
          <p:cNvCxnSpPr>
            <a:cxnSpLocks/>
          </p:cNvCxnSpPr>
          <p:nvPr/>
        </p:nvCxnSpPr>
        <p:spPr>
          <a:xfrm flipV="1">
            <a:off x="4597213" y="1320171"/>
            <a:ext cx="2064700" cy="20008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4D3F4E8-FAC0-89C6-2595-ECDF850F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900580D-9CEF-4A98-7B5D-85623F7EA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327649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회계업무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인솔비지급대장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</a:b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날짜 소트가 안됨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출발일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출발확정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상품도 아닌데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다 나옵니다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확인해주세요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출발확정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마감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숨김 상품만 </a:t>
                      </a:r>
                      <a:r>
                        <a:rPr lang="ko-KR" altLang="en-US" sz="1200" b="1" u="sng" dirty="0" err="1">
                          <a:solidFill>
                            <a:schemeClr val="tx1"/>
                          </a:solidFill>
                        </a:rPr>
                        <a:t>떠야합니다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12" name="그림 11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AD3BA33-1A0E-3A5E-6F19-BE50E7B636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726" y="2015703"/>
            <a:ext cx="4036291" cy="1712909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6384492" y="2555257"/>
            <a:ext cx="2387558" cy="53266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/>
              <a:t>. </a:t>
            </a:r>
            <a:r>
              <a:rPr lang="ko-KR" altLang="en-US" dirty="0"/>
              <a:t>날짜 </a:t>
            </a:r>
            <a:r>
              <a:rPr lang="ko-KR" altLang="en-US" dirty="0" err="1"/>
              <a:t>소트됨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다시 </a:t>
            </a:r>
            <a:r>
              <a:rPr lang="ko-KR" altLang="en-US" dirty="0" err="1"/>
              <a:t>확인요망</a:t>
            </a:r>
            <a:r>
              <a:rPr lang="en-US" altLang="ko-KR" dirty="0"/>
              <a:t>)</a:t>
            </a:r>
            <a:br>
              <a:rPr lang="en-US" altLang="ko-KR" dirty="0"/>
            </a:br>
            <a:r>
              <a:rPr lang="en-US" altLang="ko-KR" dirty="0"/>
              <a:t>. </a:t>
            </a:r>
            <a:r>
              <a:rPr lang="ko-KR" altLang="en-US" dirty="0"/>
              <a:t>숨김 추가</a:t>
            </a:r>
          </a:p>
        </p:txBody>
      </p:sp>
    </p:spTree>
    <p:extLst>
      <p:ext uri="{BB962C8B-B14F-4D97-AF65-F5344CB8AC3E}">
        <p14:creationId xmlns:p14="http://schemas.microsoft.com/office/powerpoint/2010/main" val="2219043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E2ABC-7E28-33A6-634F-907F1819C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91608E-6107-EE56-836D-D6C36977F90E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56D634-DD4E-CFC9-A737-1340D45C2D6A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- </a:t>
            </a:r>
            <a:r>
              <a:rPr lang="ko-KR" altLang="en-US" sz="1200" b="1" dirty="0" err="1"/>
              <a:t>인솔비지급대장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3AB830-0612-DFEA-A0A5-0CC1F739E934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2026.01.27</a:t>
            </a:r>
            <a:endParaRPr lang="ko-KR" altLang="en-US" sz="1200" dirty="0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CC42E411-2D4D-A25C-BB0B-F2813996C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960531"/>
              </p:ext>
            </p:extLst>
          </p:nvPr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endParaRPr lang="ko-KR" altLang="en-US" sz="11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6" name="직사각형 5">
            <a:extLst>
              <a:ext uri="{FF2B5EF4-FFF2-40B4-BE49-F238E27FC236}">
                <a16:creationId xmlns:a16="http://schemas.microsoft.com/office/drawing/2014/main" id="{C9FF04F1-9359-83F5-C3B6-65C63568AF75}"/>
              </a:ext>
            </a:extLst>
          </p:cNvPr>
          <p:cNvSpPr/>
          <p:nvPr/>
        </p:nvSpPr>
        <p:spPr>
          <a:xfrm>
            <a:off x="1076035" y="1606101"/>
            <a:ext cx="4553528" cy="500610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A571AA0A-B209-F76C-3042-085D41714F08}"/>
              </a:ext>
            </a:extLst>
          </p:cNvPr>
          <p:cNvCxnSpPr>
            <a:cxnSpLocks/>
          </p:cNvCxnSpPr>
          <p:nvPr/>
        </p:nvCxnSpPr>
        <p:spPr>
          <a:xfrm flipV="1">
            <a:off x="4597213" y="1320171"/>
            <a:ext cx="2064700" cy="20008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0A74522-9ECD-94B3-58F0-DFB7DD1D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58BC740F-F10A-5F42-5B4F-162E70A23A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775336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회계업무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인솔비지급대장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박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일이면 인솔비가 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대로 금액이 나와야 함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sng" dirty="0">
                        <a:solidFill>
                          <a:schemeClr val="tx1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구분에 따라서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인솔비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금액이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나와야함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당일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140,000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원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박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일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280,000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원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박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일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420,000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원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8" name="그림 7">
            <a:extLst>
              <a:ext uri="{FF2B5EF4-FFF2-40B4-BE49-F238E27FC236}">
                <a16:creationId xmlns:a16="http://schemas.microsoft.com/office/drawing/2014/main" id="{8C107A7A-B145-5D54-E6E1-396B75C00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153" y="3028894"/>
            <a:ext cx="4385483" cy="400106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6347534" y="2962617"/>
            <a:ext cx="2387558" cy="388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/>
              <a:t>처리완료 </a:t>
            </a:r>
            <a:r>
              <a:rPr lang="en-US" altLang="ko-KR" sz="1050" dirty="0" smtClean="0"/>
              <a:t>(26.02.01)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929527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5E6A5-669A-C70C-3D66-A524FE608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78DB20-BDE8-0607-0E90-FE63A160C6CE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00D226-8FD3-DC29-F54B-9163A920460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- </a:t>
            </a:r>
            <a:r>
              <a:rPr lang="ko-KR" altLang="en-US" sz="1200" b="1" dirty="0" err="1"/>
              <a:t>인솔비지급대장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E50453-13F6-EDA6-4F67-28443C44FC9C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2026.01.27</a:t>
            </a:r>
            <a:endParaRPr lang="ko-KR" altLang="en-US" sz="1200" dirty="0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E15E08EC-6EC1-1CE4-DA5D-B2CEDD407B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312085"/>
              </p:ext>
            </p:extLst>
          </p:nvPr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endParaRPr lang="ko-KR" altLang="en-US" sz="11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6" name="직사각형 5">
            <a:extLst>
              <a:ext uri="{FF2B5EF4-FFF2-40B4-BE49-F238E27FC236}">
                <a16:creationId xmlns:a16="http://schemas.microsoft.com/office/drawing/2014/main" id="{F6FB7200-CE2A-E67E-D238-B3AF7FD5458E}"/>
              </a:ext>
            </a:extLst>
          </p:cNvPr>
          <p:cNvSpPr/>
          <p:nvPr/>
        </p:nvSpPr>
        <p:spPr>
          <a:xfrm>
            <a:off x="1076035" y="1606101"/>
            <a:ext cx="4553528" cy="500610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FB2B9E4F-3F20-4540-4C72-8D25824AD058}"/>
              </a:ext>
            </a:extLst>
          </p:cNvPr>
          <p:cNvCxnSpPr>
            <a:cxnSpLocks/>
          </p:cNvCxnSpPr>
          <p:nvPr/>
        </p:nvCxnSpPr>
        <p:spPr>
          <a:xfrm flipV="1">
            <a:off x="4597213" y="1320171"/>
            <a:ext cx="2064700" cy="20008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95811A6-4456-582D-46C8-0F7DE104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8A3BBCBF-04C8-63BF-D452-F561D467A2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68018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회계업무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인솔비지급대장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1/14 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철원 한탄강 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윤미정가이드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/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출발일자별예약현황에는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있으나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인솔비지급대장에는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없습니다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인솔비지급대장에도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나와야합니다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.)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>
            <a:extLst>
              <a:ext uri="{FF2B5EF4-FFF2-40B4-BE49-F238E27FC236}">
                <a16:creationId xmlns:a16="http://schemas.microsoft.com/office/drawing/2014/main" id="{81F4E83A-A047-F6BA-711B-99311C60B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034" y="2824921"/>
            <a:ext cx="4401129" cy="1208158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2717" y="3776078"/>
            <a:ext cx="6050248" cy="191606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0" name="직선 화살표 연결선 9"/>
          <p:cNvCxnSpPr/>
          <p:nvPr/>
        </p:nvCxnSpPr>
        <p:spPr>
          <a:xfrm flipH="1">
            <a:off x="6661913" y="3204839"/>
            <a:ext cx="233843" cy="5712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6347534" y="2962617"/>
            <a:ext cx="2387558" cy="388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/>
              <a:t>처리완료 </a:t>
            </a:r>
            <a:r>
              <a:rPr lang="en-US" altLang="ko-KR" sz="1050" dirty="0" smtClean="0"/>
              <a:t>(26.02.01)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920381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F0156-8F41-5854-E013-6ABC10DAE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FCF0899-438F-E759-EF5F-EDC43CF032F3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1B9418-B412-812C-C33B-BE08E951EE4F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- </a:t>
            </a:r>
            <a:r>
              <a:rPr lang="ko-KR" altLang="en-US" sz="1200" b="1" dirty="0" err="1"/>
              <a:t>인솔비지급대장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D0B2DA-3461-11A2-0870-B666E85E5E4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2026.01.27</a:t>
            </a:r>
            <a:endParaRPr lang="ko-KR" altLang="en-US" sz="1200" dirty="0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D283295F-2CD1-8881-B912-C0FA7C20F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362039"/>
              </p:ext>
            </p:extLst>
          </p:nvPr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endParaRPr lang="ko-KR" altLang="en-US" sz="11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6" name="직사각형 5">
            <a:extLst>
              <a:ext uri="{FF2B5EF4-FFF2-40B4-BE49-F238E27FC236}">
                <a16:creationId xmlns:a16="http://schemas.microsoft.com/office/drawing/2014/main" id="{991C94F2-E9A7-CF32-D885-209B96D9446E}"/>
              </a:ext>
            </a:extLst>
          </p:cNvPr>
          <p:cNvSpPr/>
          <p:nvPr/>
        </p:nvSpPr>
        <p:spPr>
          <a:xfrm>
            <a:off x="1076035" y="1606101"/>
            <a:ext cx="4553528" cy="500610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C7BC8EC2-EFE4-FE08-E165-7A89C118FE22}"/>
              </a:ext>
            </a:extLst>
          </p:cNvPr>
          <p:cNvCxnSpPr>
            <a:cxnSpLocks/>
          </p:cNvCxnSpPr>
          <p:nvPr/>
        </p:nvCxnSpPr>
        <p:spPr>
          <a:xfrm flipV="1">
            <a:off x="4597213" y="1320171"/>
            <a:ext cx="2064700" cy="20008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8E670B44-C9F3-8203-A8CE-83ACB1AAC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6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05287BD3-DA29-80D8-F8E6-4E8ED0B56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39724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회계업무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인솔비지급대장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1/10 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특가리무진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 순백의 겨울 낭만 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인제자작나무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인솔비지급대장에는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  있으나 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출발일자별예약현황에는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 없음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. (</a:t>
                      </a:r>
                      <a:r>
                        <a:rPr lang="ko-KR" altLang="en-US" sz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출발일자별예약현황에</a:t>
                      </a:r>
                      <a:r>
                        <a:rPr lang="ko-KR" altLang="en-US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숨김처리건</a:t>
                      </a:r>
                      <a:r>
                        <a:rPr lang="ko-KR" altLang="en-US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인 것 같음</a:t>
                      </a:r>
                      <a:r>
                        <a:rPr lang="en-US" altLang="ko-KR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ko-KR" altLang="en-US" sz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숨김자료</a:t>
                      </a:r>
                      <a:r>
                        <a:rPr lang="ko-KR" altLang="en-US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업로드되야합니다</a:t>
                      </a:r>
                      <a:r>
                        <a:rPr lang="en-US" altLang="ko-KR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.)</a:t>
                      </a:r>
                      <a:endParaRPr lang="ko-KR" altLang="en-US" sz="12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8" name="그림 7">
            <a:extLst>
              <a:ext uri="{FF2B5EF4-FFF2-40B4-BE49-F238E27FC236}">
                <a16:creationId xmlns:a16="http://schemas.microsoft.com/office/drawing/2014/main" id="{E96F637F-6556-1D14-DA05-14708AA9C3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035" y="3103475"/>
            <a:ext cx="4410365" cy="515750"/>
          </a:xfrm>
          <a:prstGeom prst="rect">
            <a:avLst/>
          </a:prstGeom>
        </p:spPr>
      </p:pic>
      <p:sp>
        <p:nvSpPr>
          <p:cNvPr id="12" name="직사각형 11"/>
          <p:cNvSpPr/>
          <p:nvPr/>
        </p:nvSpPr>
        <p:spPr>
          <a:xfrm>
            <a:off x="6347534" y="2962617"/>
            <a:ext cx="2387558" cy="388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/>
              <a:t>처리완료 </a:t>
            </a:r>
            <a:r>
              <a:rPr lang="en-US" altLang="ko-KR" sz="1050" dirty="0" smtClean="0"/>
              <a:t>(26.02.01)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866070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177</Words>
  <Application>Microsoft Office PowerPoint</Application>
  <PresentationFormat>와이드스크린</PresentationFormat>
  <Paragraphs>57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35</cp:revision>
  <dcterms:created xsi:type="dcterms:W3CDTF">2025-11-14T06:29:01Z</dcterms:created>
  <dcterms:modified xsi:type="dcterms:W3CDTF">2026-01-31T22:44:41Z</dcterms:modified>
</cp:coreProperties>
</file>