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50" r:id="rId2"/>
    <p:sldId id="461" r:id="rId3"/>
    <p:sldId id="465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63" r:id="rId13"/>
    <p:sldId id="464" r:id="rId14"/>
    <p:sldId id="462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47EFA-EDA8-8633-3242-3D4D026A3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00025E4-0D23-8779-2010-54CE85DDD7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B7458C7-785B-C5BF-E0E9-D0A566C9CF53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61BD7-08E2-3D26-C8F3-6E93B038917F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44C81-3937-30D5-7EAB-07EA1691ED17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6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(2025.01.31)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DA4477-8CB6-1B0A-38B0-22CE6008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A36E82C-3430-4EA9-F9E1-048F7F2314F4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DAFAEEA-5576-6EC8-9A9B-21FA0016C0C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29BC4FB-047F-9211-691E-3C52D12064D6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B317A8A1-0243-E6ED-E985-556B695B2D9A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EA5A74E-08EE-9798-5E4B-01266DD4B5C3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FA79F2B-4459-4817-95E2-039C6F55351B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00C30E-3D9C-3BF2-63AE-CC566B139083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A64FE-30BF-4636-E9FD-D00BA0172C2B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1A775-0D28-317F-8B21-4B28CD152BF5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7311ED-AF0E-CE67-9C60-6AFE615C32F1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0C9A69-3719-42D1-EEB3-8A43B9311D12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D2F54C-6D80-1D38-5AC5-7EEE608D71A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D90280-4DE0-FBA4-6F70-1A0F8C7A8ED8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86512-07FA-BE18-434D-59D1CB4F1528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61DB1-31DF-9CEE-214A-0997F52FB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0DA4DF-18DC-4A68-6EE6-3B11A6C64A05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7C792-89F9-A3DD-2A20-85D52CC4ED8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D75503F-EE60-6BA2-C8EA-F4D138FA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5CAEF93-05CE-5D63-7165-98566F4F4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3829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여기에 자동예약취소 부분이 없습니다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9B360B4-CD8E-D7A9-128B-140C50E1F34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2D26135-CB5B-2A8F-4F73-291078236FC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1F03E4F2-CDC2-49DC-8E90-6ABB3DFF9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4" y="1511929"/>
            <a:ext cx="5570356" cy="4037846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EFE133C9-C1A9-A2B6-C0AA-71F4E0968220}"/>
              </a:ext>
            </a:extLst>
          </p:cNvPr>
          <p:cNvCxnSpPr>
            <a:cxnSpLocks/>
          </p:cNvCxnSpPr>
          <p:nvPr/>
        </p:nvCxnSpPr>
        <p:spPr>
          <a:xfrm flipV="1">
            <a:off x="1611517" y="1704109"/>
            <a:ext cx="4626321" cy="286789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C9227E6-A193-F9B4-E990-4F235DCCED6F}"/>
              </a:ext>
            </a:extLst>
          </p:cNvPr>
          <p:cNvSpPr/>
          <p:nvPr/>
        </p:nvSpPr>
        <p:spPr>
          <a:xfrm>
            <a:off x="305343" y="2202621"/>
            <a:ext cx="5712736" cy="268975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4CFD59F-4C0D-B3D8-16A6-0D8E5EF51AAD}"/>
              </a:ext>
            </a:extLst>
          </p:cNvPr>
          <p:cNvCxnSpPr>
            <a:cxnSpLocks/>
          </p:cNvCxnSpPr>
          <p:nvPr/>
        </p:nvCxnSpPr>
        <p:spPr>
          <a:xfrm flipV="1">
            <a:off x="3838669" y="1673932"/>
            <a:ext cx="2399169" cy="46268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9613586" y="1640437"/>
            <a:ext cx="1819183" cy="31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처리완료</a:t>
            </a:r>
            <a:r>
              <a:rPr lang="en-US" altLang="ko-KR" dirty="0"/>
              <a:t>(25.01.31)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2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8E453-D23E-D551-57A6-212035E85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1D4682-7F3E-5B7F-1BA3-4326B8C3F086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E3C68-F885-523B-4D49-AF89EFDBDC1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D0E02C4-8BF7-F0A8-CF68-A2932225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38DD36B-5938-66AB-B0B9-CAEE82887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2500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에서는 자동예약취소라고 되어 있는데 마이페이지에서는 결재대기로 표시가 되어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F836AFB-D5A7-5CFC-956C-A3691E44E9F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C741CCD-EA6D-1A1E-AE6E-9AC9BE95B5B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78AAC33A-C716-136F-2827-081C6058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54" y="1003974"/>
            <a:ext cx="2507730" cy="543660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1155733-0EB1-6987-286E-8C5BE7A2A4A7}"/>
              </a:ext>
            </a:extLst>
          </p:cNvPr>
          <p:cNvSpPr/>
          <p:nvPr/>
        </p:nvSpPr>
        <p:spPr>
          <a:xfrm>
            <a:off x="1694119" y="2534191"/>
            <a:ext cx="1629625" cy="553727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7BD2F1A-88F9-FD6C-D6D5-FED5D6E92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3" y="3722277"/>
            <a:ext cx="11715750" cy="103822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4B9EF48-4888-0F3C-3BE7-16B6FF5A45EF}"/>
              </a:ext>
            </a:extLst>
          </p:cNvPr>
          <p:cNvSpPr/>
          <p:nvPr/>
        </p:nvSpPr>
        <p:spPr>
          <a:xfrm>
            <a:off x="10122121" y="4044200"/>
            <a:ext cx="1629625" cy="553727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9613586" y="1885700"/>
            <a:ext cx="1819183" cy="31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 smtClean="0"/>
              <a:t>(25.01.31)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1988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D4CDE-009D-66F1-91DB-1E5C34755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F30ECB-9282-EC51-3DCE-53F7E32327F8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회계업무</a:t>
            </a:r>
            <a:r>
              <a:rPr lang="en-US" altLang="ko-KR" sz="1200" b="1" dirty="0"/>
              <a:t>_</a:t>
            </a:r>
            <a:r>
              <a:rPr lang="ko-KR" altLang="en-US" sz="1200" b="1" dirty="0" err="1"/>
              <a:t>차량비정산현황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D2E61-8399-F558-9534-851DA8DD041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A67F7A8-A026-90D1-DBF2-98F7E802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D301D1F-A6C0-9A87-F16B-72AA2427E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3773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저장이 눌러지지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112DADD-8F26-249A-455D-9FB97CC1D593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D9D5374-E8C6-FEDF-A550-50914E421F9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B5914C86-FB15-E586-7129-AA30D56C2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6" y="1727479"/>
            <a:ext cx="5513560" cy="3403042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C4120CE-C8B2-FBF6-4EEC-6D96346F7940}"/>
              </a:ext>
            </a:extLst>
          </p:cNvPr>
          <p:cNvCxnSpPr>
            <a:cxnSpLocks/>
          </p:cNvCxnSpPr>
          <p:nvPr/>
        </p:nvCxnSpPr>
        <p:spPr>
          <a:xfrm flipV="1">
            <a:off x="5585988" y="1704109"/>
            <a:ext cx="651850" cy="232468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8610600" y="1796935"/>
            <a:ext cx="1819183" cy="31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 smtClean="0"/>
              <a:t>(25.01.31)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4135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9A002-66FC-81FC-34E8-21B04A7AA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8124DC-9F08-9DBA-A68C-15409EF75BD8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회계업무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정산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F89890-0DD3-3AB7-FC9C-349FD3ECFFE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A40167A-23AB-D73E-EAA9-19516BDB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D1EAEB1-EDE8-63CF-3698-1F2C00B3D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45187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인솔비를 어디서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끌어오는걸까요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저번에 자동적으로 인솔비와 거래처명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가이드성함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적혀적는데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쓰여지지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차량비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쪽도 저장이 되지 않으니 자동적으로 셋팅이 안되는 것 같습니다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이부분이 셋팅이 되어야 정산서를 제대로 볼 수가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C278A8B-F141-16D1-5F7D-ED765A4ECAE5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2F27CF8-C7ED-56E2-A8A1-29215752178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03676137-D2CE-0A87-26D7-30C0842E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97" y="1631840"/>
            <a:ext cx="4991100" cy="4391025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DF863C6-BB8F-1F9A-8FD9-F9B397B4B90B}"/>
              </a:ext>
            </a:extLst>
          </p:cNvPr>
          <p:cNvCxnSpPr>
            <a:cxnSpLocks/>
          </p:cNvCxnSpPr>
          <p:nvPr/>
        </p:nvCxnSpPr>
        <p:spPr>
          <a:xfrm flipV="1">
            <a:off x="4716855" y="1704109"/>
            <a:ext cx="1520983" cy="223414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8879621" y="1881944"/>
            <a:ext cx="1819183" cy="31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 smtClean="0"/>
              <a:t>(25.01.31)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4507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8CD02-A2CD-A4D6-D9C1-EA280A8B9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43D7AA-A24F-F4B9-2DD9-A211C02E0A8A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회계업무</a:t>
            </a:r>
            <a:r>
              <a:rPr lang="en-US" altLang="ko-KR" sz="1200" b="1" dirty="0"/>
              <a:t>_</a:t>
            </a:r>
            <a:r>
              <a:rPr lang="ko-KR" altLang="en-US" sz="1200" b="1" dirty="0" err="1"/>
              <a:t>인솔비지급대장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164F14-6B6A-2A7E-48A3-C01D45BC26D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31DA96B-9D07-E14F-02E6-65AE01B4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4FD333D-F6A6-D72B-8BEA-0F657F814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6679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오타 입니다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판매관리시스템으로 변경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4E268FB-4A0F-56B7-8DAC-0C97F70B2D8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5E6F91F1-625D-133C-7A94-79E52FF0D13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4A51BE31-4C99-3909-0FBC-926767C4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4" y="1345573"/>
            <a:ext cx="5534142" cy="3484689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706E9F1-CB32-B16D-EEA6-11F677071A48}"/>
              </a:ext>
            </a:extLst>
          </p:cNvPr>
          <p:cNvCxnSpPr>
            <a:cxnSpLocks/>
          </p:cNvCxnSpPr>
          <p:nvPr/>
        </p:nvCxnSpPr>
        <p:spPr>
          <a:xfrm flipV="1">
            <a:off x="1692998" y="1620570"/>
            <a:ext cx="4403002" cy="62468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8879621" y="1881944"/>
            <a:ext cx="1819183" cy="31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 smtClean="0"/>
              <a:t>(25.01.31)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4927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E8831-3492-D293-EF15-6F79E2A43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3A4671-B426-28D4-65A1-2644DAFEB136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회계업무</a:t>
            </a:r>
            <a:r>
              <a:rPr lang="en-US" altLang="ko-KR" sz="1200" b="1" dirty="0"/>
              <a:t>_</a:t>
            </a:r>
            <a:r>
              <a:rPr lang="ko-KR" altLang="en-US" sz="1200" b="1" dirty="0" err="1"/>
              <a:t>인솔비지급대장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BDAA27-CA3F-3ADD-C9F9-3EB46F364FF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14CADD6-6293-881C-81D7-7BBC5173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CC884B9-F7DC-F5AD-89C8-13026066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7610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긴급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버스별 예약관리에 출발일자별 예약현황 내용이 동일하게 나오지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내용이 검색이 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1FFB77B-76B7-5617-889A-B16B1CC13EC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15CC6B50-D3E5-E2D9-9026-EABBD762CD6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CA382509-F74B-E845-417F-50F05F0B5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45" y="1095238"/>
            <a:ext cx="5042781" cy="2949564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206D32DF-8589-77BF-4C8E-90E7EF0C49F4}"/>
              </a:ext>
            </a:extLst>
          </p:cNvPr>
          <p:cNvCxnSpPr>
            <a:cxnSpLocks/>
          </p:cNvCxnSpPr>
          <p:nvPr/>
        </p:nvCxnSpPr>
        <p:spPr>
          <a:xfrm flipV="1">
            <a:off x="1848416" y="1620570"/>
            <a:ext cx="4247584" cy="1055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A72043EE-63B3-80DE-B9A6-009E61BB1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5" y="4176642"/>
            <a:ext cx="4933191" cy="2582670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50C32564-4AA8-1675-B262-2C6D633557E1}"/>
              </a:ext>
            </a:extLst>
          </p:cNvPr>
          <p:cNvCxnSpPr>
            <a:cxnSpLocks/>
          </p:cNvCxnSpPr>
          <p:nvPr/>
        </p:nvCxnSpPr>
        <p:spPr>
          <a:xfrm flipV="1">
            <a:off x="3141552" y="1772970"/>
            <a:ext cx="3106848" cy="294956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6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140EF-0BB6-C7CE-85AA-96C405E2C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A365A8-23D7-7931-55D1-80FD72C98B1F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프론트페이지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애플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9E11-B01B-1773-1269-84216F076B5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5D937E5-A920-610E-0606-67920D9D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EF78A13-A8B2-944F-E771-28368B8AC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66627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알수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없는 에러가 나옴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43A23D3-815C-DFDC-E42E-502B020FB6A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056A17F2-FE57-DF52-8D7A-FCFE7D297E6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54D3B23-8702-B427-CBE8-5666538F658E}"/>
              </a:ext>
            </a:extLst>
          </p:cNvPr>
          <p:cNvCxnSpPr>
            <a:cxnSpLocks/>
          </p:cNvCxnSpPr>
          <p:nvPr/>
        </p:nvCxnSpPr>
        <p:spPr>
          <a:xfrm flipV="1">
            <a:off x="3865830" y="1704109"/>
            <a:ext cx="2372008" cy="306736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B6049218-DC04-3609-1344-F8908E3EA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25" y="1021945"/>
            <a:ext cx="2520258" cy="546376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5837C4B-CEC7-8D83-153D-A7E07A284287}"/>
              </a:ext>
            </a:extLst>
          </p:cNvPr>
          <p:cNvSpPr/>
          <p:nvPr/>
        </p:nvSpPr>
        <p:spPr>
          <a:xfrm>
            <a:off x="1774479" y="4155541"/>
            <a:ext cx="2000816" cy="1539089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7981025" y="1766656"/>
            <a:ext cx="2166152" cy="36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r>
              <a:rPr lang="en-US" altLang="ko-KR" sz="1200" dirty="0" smtClean="0"/>
              <a:t>(25.02.01)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7913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31D7E-35A9-3B7D-5890-6AD858752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19256A-BC16-5EE1-43FB-17A9D1E5A0C3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프론트페이지</a:t>
            </a:r>
            <a:r>
              <a:rPr lang="en-US" altLang="ko-KR" sz="1200" b="1" dirty="0"/>
              <a:t>_</a:t>
            </a:r>
            <a:r>
              <a:rPr lang="ko-KR" altLang="en-US" sz="1200" b="1" dirty="0" err="1"/>
              <a:t>애플예약건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1F53B-9BD6-246A-B526-0BC98DCA969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A62B015-C987-798A-FDBF-26783248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A2CF914-21E6-DCE5-D6D0-D9FAE299F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730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미납액이 아닌 결제금액에 나와야 하는데 나오지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카카오페이로 결재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진행완료하였는데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결재내역이 없음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51CC613-861B-5C00-4362-E7E36F74EFF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DC7DF9E-A81A-FF1D-FA49-1EC4E5CDBC9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3834D171-B45A-BC59-8219-D6A037810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9" y="1216225"/>
            <a:ext cx="5712737" cy="121241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7B3FE31-037F-582D-EF71-195C4315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8" y="2607218"/>
            <a:ext cx="5712737" cy="20100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9A56893-F5A8-0541-C1CB-CA1CB9071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08" y="4599671"/>
            <a:ext cx="5790657" cy="2121804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E2190A5-6410-2C90-38F2-836C18664493}"/>
              </a:ext>
            </a:extLst>
          </p:cNvPr>
          <p:cNvCxnSpPr>
            <a:cxnSpLocks/>
          </p:cNvCxnSpPr>
          <p:nvPr/>
        </p:nvCxnSpPr>
        <p:spPr>
          <a:xfrm flipV="1">
            <a:off x="5477347" y="1704109"/>
            <a:ext cx="770090" cy="383661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DE24F14-C5E3-2034-50BB-E8C48CCDC18C}"/>
              </a:ext>
            </a:extLst>
          </p:cNvPr>
          <p:cNvSpPr/>
          <p:nvPr/>
        </p:nvSpPr>
        <p:spPr>
          <a:xfrm>
            <a:off x="153908" y="4906978"/>
            <a:ext cx="5712736" cy="734797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4673A163-B89B-8B23-F6EA-382349BF64F4}"/>
              </a:ext>
            </a:extLst>
          </p:cNvPr>
          <p:cNvCxnSpPr>
            <a:cxnSpLocks/>
          </p:cNvCxnSpPr>
          <p:nvPr/>
        </p:nvCxnSpPr>
        <p:spPr>
          <a:xfrm flipV="1">
            <a:off x="4753069" y="2258329"/>
            <a:ext cx="1572287" cy="264864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DD36616A-84E8-F48A-3648-C241B4606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296" y="2592190"/>
            <a:ext cx="1874251" cy="361848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E3C13348-2FE7-6076-D782-01409CF99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126" y="2565151"/>
            <a:ext cx="1864466" cy="361848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84F48B58-1B18-179A-63BF-DD705F081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236" y="2565150"/>
            <a:ext cx="1669091" cy="3618488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BB3B9235-0F0A-35BF-BAB4-F049A0A4CCAB}"/>
              </a:ext>
            </a:extLst>
          </p:cNvPr>
          <p:cNvSpPr/>
          <p:nvPr/>
        </p:nvSpPr>
        <p:spPr>
          <a:xfrm>
            <a:off x="8839200" y="4449271"/>
            <a:ext cx="911382" cy="306225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9880846" y="1704109"/>
            <a:ext cx="1819183" cy="31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 smtClean="0"/>
              <a:t>(25.02.01)</a:t>
            </a:r>
            <a:endParaRPr lang="ko-KR" altLang="en-US" sz="1100" dirty="0"/>
          </a:p>
        </p:txBody>
      </p:sp>
      <p:sp>
        <p:nvSpPr>
          <p:cNvPr id="19" name="직사각형 18"/>
          <p:cNvSpPr/>
          <p:nvPr/>
        </p:nvSpPr>
        <p:spPr>
          <a:xfrm>
            <a:off x="9391644" y="2337161"/>
            <a:ext cx="1819183" cy="31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 smtClean="0"/>
              <a:t>(25.02.01)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7417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9E3F2-D992-59B2-7616-59DC47F0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463FBD-B8DA-23EB-7076-1BA4A31B1B7B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프론트페이지</a:t>
            </a:r>
            <a:r>
              <a:rPr lang="en-US" altLang="ko-KR" sz="1200" b="1" dirty="0"/>
              <a:t>_</a:t>
            </a:r>
            <a:r>
              <a:rPr lang="ko-KR" altLang="en-US" sz="1200" b="1" dirty="0" err="1"/>
              <a:t>애플예약건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/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개인별예약현황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34155-6A65-B62E-D462-1DB4E7E47F6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3132FD1-6547-B051-076D-D3E4BF7D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E2D28CD-593F-462E-72A7-3A65B180D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4622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애플로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결재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에서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명을 더 추가해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명으로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만든후에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무통장으로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명결재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완료 하여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명으로 셋팅을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해둠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인원 수 변경에서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명으로 다시 변경한 뒤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 금액을 일부취소로 남긴 후에 일부대기취소에서 처리를 하였는데 결재금액과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현재미납액으로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이상하게 처리가 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원래 경우에는 결재금액이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120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원 처리가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되어야함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2E8EB7B-50BB-2BEF-EE22-F8B3D958BF7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C3A6193-57C4-9121-590A-AAD2E15A1DCC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8E2E21E2-EDCC-9E62-81DA-46172F623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0" y="1150484"/>
            <a:ext cx="5685576" cy="248794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E9851BD-260D-83A6-3889-6C962AE73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3777848"/>
            <a:ext cx="5615623" cy="2578502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30829FD-595F-B4A2-B84B-080504889E12}"/>
              </a:ext>
            </a:extLst>
          </p:cNvPr>
          <p:cNvCxnSpPr>
            <a:cxnSpLocks/>
          </p:cNvCxnSpPr>
          <p:nvPr/>
        </p:nvCxnSpPr>
        <p:spPr>
          <a:xfrm flipV="1">
            <a:off x="4499572" y="1704109"/>
            <a:ext cx="1738266" cy="347995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9915426" y="3481930"/>
            <a:ext cx="1819183" cy="31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 smtClean="0"/>
              <a:t>(25.02.01)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7946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ADB71-0D4D-16B4-FD72-8272C0CD1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E2AB5-BC13-16CE-77B9-027BDAEDBE4B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0508B-0634-EF44-2FA2-3D23FBB352A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3580A86-35F3-279F-8576-CD27B877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38899E6-0B0C-A4BB-C9D5-EF5EAE563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88674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 추가 후 예약정보 저장 한 후 좌석을 보았는데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애러가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생기고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번에도 좌석이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비어있는데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좌석배정이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비어있는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순서대로 배정이 되지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DD5F876-59C5-C4A8-83BE-431931FF071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8C58812-358B-283D-897A-EA97D617DC1B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30DB7738-8E76-3B34-F904-24723AA5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08" y="1465876"/>
            <a:ext cx="5120701" cy="477727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9391644" y="2337161"/>
            <a:ext cx="1819183" cy="31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 smtClean="0"/>
              <a:t>(25.02.01)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6210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E36BE-D172-F445-2146-50E42A72A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362C34-0EA6-ED22-88A0-EEE0446226A3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60C81-8FE4-0AD9-FBA4-0C59C95454F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0577B8D-649C-598C-A2D4-D50670EE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8027FCA-F7CE-AF13-9B0B-516A60F25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2127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숨김 표시가 없음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D0C5B62-479C-ED2A-1D4C-17818D51C063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B1502DC-1EDE-6A5C-C299-63FC3821B33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D68344F-0FE2-81EC-9884-A0ADEC4AA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608089"/>
            <a:ext cx="5479821" cy="4131945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326E6F9-B80D-6341-79D9-D572E31CF3D3}"/>
              </a:ext>
            </a:extLst>
          </p:cNvPr>
          <p:cNvCxnSpPr>
            <a:cxnSpLocks/>
          </p:cNvCxnSpPr>
          <p:nvPr/>
        </p:nvCxnSpPr>
        <p:spPr>
          <a:xfrm flipV="1">
            <a:off x="2181885" y="1704109"/>
            <a:ext cx="4055953" cy="1193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2C2EB8CD-49C1-FE59-0819-2E627F4305E5}"/>
              </a:ext>
            </a:extLst>
          </p:cNvPr>
          <p:cNvCxnSpPr>
            <a:cxnSpLocks/>
          </p:cNvCxnSpPr>
          <p:nvPr/>
        </p:nvCxnSpPr>
        <p:spPr>
          <a:xfrm flipV="1">
            <a:off x="5712737" y="1704109"/>
            <a:ext cx="525101" cy="27501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6470890" y="1902155"/>
            <a:ext cx="1819183" cy="31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 smtClean="0"/>
              <a:t>(25.01.31)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9612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9BA67-5756-50F6-1591-63A8B51C5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162F05-DA9C-40D0-FC1C-662E04B1508B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04174-C2AB-84B2-0AD0-FC2389C5C6F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F3D0406-0558-43B7-AD7C-FFAA9735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15F4BF2-2928-48E5-E732-07D0F6EBD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7116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상품코드가 아닌 휴대폰번호가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나와야함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EE39B78-5434-C2D9-548E-8E883B7C6A6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F2E3A29-C667-409C-EE72-78F7ED09D03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13BDD964-8B8D-772B-210D-34FF340D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5" y="912680"/>
            <a:ext cx="5685577" cy="265438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702A80E-26FB-0AFD-28D8-3AC4E2864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3698593"/>
            <a:ext cx="5545384" cy="3045908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FE5063C4-0F63-4F22-36D5-99E1894A1ABF}"/>
              </a:ext>
            </a:extLst>
          </p:cNvPr>
          <p:cNvCxnSpPr>
            <a:cxnSpLocks/>
          </p:cNvCxnSpPr>
          <p:nvPr/>
        </p:nvCxnSpPr>
        <p:spPr>
          <a:xfrm flipV="1">
            <a:off x="4092166" y="1704109"/>
            <a:ext cx="2145672" cy="39271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9613586" y="1640437"/>
            <a:ext cx="1819183" cy="31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 smtClean="0"/>
              <a:t>(25.02.01)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3411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D15CE-FF31-FA43-A51E-A74E8F338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A3B985-3303-24B5-3441-D929C3449FF2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D42B00-174C-FCF4-C2F2-04DF32D5847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4651C6-B584-97D8-10C6-889C81C3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95DFBC3-32EA-C951-9F32-E478D7B05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59210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1/31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상품들은 입금완료 처리가 다 되어 있는데 일부결재 처리된 상품들이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몇건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있습니다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왜 그러는 건가요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97C0090-72C9-15FB-F74C-301D89F764F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51FA4263-7A9B-846F-6B6F-9D2BF1FCFCE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DE014F9D-C864-45F3-F77D-AFFEF37DF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4" y="1206892"/>
            <a:ext cx="5726454" cy="400163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587231" y="2121763"/>
            <a:ext cx="4766569" cy="10564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50" b="1" dirty="0">
                <a:solidFill>
                  <a:schemeClr val="bg1"/>
                </a:solidFill>
              </a:rPr>
              <a:t>- </a:t>
            </a:r>
            <a:r>
              <a:rPr lang="ko-KR" altLang="en-US" sz="1050" b="1" dirty="0" err="1">
                <a:solidFill>
                  <a:schemeClr val="bg1"/>
                </a:solidFill>
              </a:rPr>
              <a:t>해당부분은</a:t>
            </a:r>
            <a:r>
              <a:rPr lang="ko-KR" altLang="en-US" sz="1050" b="1" dirty="0">
                <a:solidFill>
                  <a:schemeClr val="bg1"/>
                </a:solidFill>
              </a:rPr>
              <a:t> </a:t>
            </a:r>
            <a:r>
              <a:rPr lang="ko-KR" altLang="en-US" sz="1050" b="1" dirty="0" err="1">
                <a:solidFill>
                  <a:schemeClr val="bg1"/>
                </a:solidFill>
              </a:rPr>
              <a:t>원인파악이</a:t>
            </a:r>
            <a:r>
              <a:rPr lang="ko-KR" altLang="en-US" sz="1050" b="1" dirty="0">
                <a:solidFill>
                  <a:schemeClr val="bg1"/>
                </a:solidFill>
              </a:rPr>
              <a:t> 어렵습니다</a:t>
            </a:r>
            <a:r>
              <a:rPr lang="en-US" altLang="ko-KR" sz="1050" b="1" dirty="0">
                <a:solidFill>
                  <a:schemeClr val="bg1"/>
                </a:solidFill>
              </a:rPr>
              <a:t>.</a:t>
            </a:r>
            <a:br>
              <a:rPr lang="en-US" altLang="ko-KR" sz="1050" b="1" dirty="0">
                <a:solidFill>
                  <a:schemeClr val="bg1"/>
                </a:solidFill>
              </a:rPr>
            </a:br>
            <a:r>
              <a:rPr lang="ko-KR" altLang="en-US" sz="1050" b="1" dirty="0">
                <a:solidFill>
                  <a:schemeClr val="bg1"/>
                </a:solidFill>
              </a:rPr>
              <a:t>이유 </a:t>
            </a:r>
            <a:r>
              <a:rPr lang="en-US" altLang="ko-KR" sz="1050" b="1" dirty="0">
                <a:solidFill>
                  <a:schemeClr val="bg1"/>
                </a:solidFill>
              </a:rPr>
              <a:t>1 : </a:t>
            </a:r>
            <a:r>
              <a:rPr lang="ko-KR" altLang="en-US" sz="1050" b="1" dirty="0">
                <a:solidFill>
                  <a:schemeClr val="bg1"/>
                </a:solidFill>
              </a:rPr>
              <a:t>해당 건이  </a:t>
            </a:r>
            <a:r>
              <a:rPr lang="en-US" altLang="ko-KR" sz="1050" b="1" dirty="0" err="1">
                <a:solidFill>
                  <a:schemeClr val="bg1"/>
                </a:solidFill>
              </a:rPr>
              <a:t>db</a:t>
            </a:r>
            <a:r>
              <a:rPr lang="ko-KR" altLang="en-US" sz="1050" b="1" dirty="0" err="1">
                <a:solidFill>
                  <a:schemeClr val="bg1"/>
                </a:solidFill>
              </a:rPr>
              <a:t>이전할때</a:t>
            </a:r>
            <a:r>
              <a:rPr lang="ko-KR" altLang="en-US" sz="1050" b="1" dirty="0">
                <a:solidFill>
                  <a:schemeClr val="bg1"/>
                </a:solidFill>
              </a:rPr>
              <a:t> 기존 </a:t>
            </a:r>
            <a:r>
              <a:rPr lang="en-US" altLang="ko-KR" sz="1050" b="1" dirty="0">
                <a:solidFill>
                  <a:schemeClr val="bg1"/>
                </a:solidFill>
              </a:rPr>
              <a:t>DB</a:t>
            </a:r>
            <a:r>
              <a:rPr lang="ko-KR" altLang="en-US" sz="1050" b="1" dirty="0">
                <a:solidFill>
                  <a:schemeClr val="bg1"/>
                </a:solidFill>
              </a:rPr>
              <a:t>에 </a:t>
            </a:r>
            <a:r>
              <a:rPr lang="ko-KR" altLang="en-US" sz="1050" b="1" dirty="0" err="1">
                <a:solidFill>
                  <a:schemeClr val="bg1"/>
                </a:solidFill>
              </a:rPr>
              <a:t>있을수</a:t>
            </a:r>
            <a:r>
              <a:rPr lang="ko-KR" altLang="en-US" sz="1050" b="1" dirty="0">
                <a:solidFill>
                  <a:schemeClr val="bg1"/>
                </a:solidFill>
              </a:rPr>
              <a:t> 있습니다</a:t>
            </a:r>
            <a:r>
              <a:rPr lang="en-US" altLang="ko-KR" sz="1050" b="1" dirty="0">
                <a:solidFill>
                  <a:schemeClr val="bg1"/>
                </a:solidFill>
              </a:rPr>
              <a:t>.</a:t>
            </a:r>
            <a:br>
              <a:rPr lang="en-US" altLang="ko-KR" sz="1050" b="1" dirty="0">
                <a:solidFill>
                  <a:schemeClr val="bg1"/>
                </a:solidFill>
              </a:rPr>
            </a:br>
            <a:r>
              <a:rPr lang="ko-KR" altLang="en-US" sz="1050" b="1" dirty="0">
                <a:solidFill>
                  <a:schemeClr val="bg1"/>
                </a:solidFill>
              </a:rPr>
              <a:t>이유 </a:t>
            </a:r>
            <a:r>
              <a:rPr lang="en-US" altLang="ko-KR" sz="1050" b="1" dirty="0">
                <a:solidFill>
                  <a:schemeClr val="bg1"/>
                </a:solidFill>
              </a:rPr>
              <a:t>2 : </a:t>
            </a:r>
            <a:r>
              <a:rPr lang="ko-KR" altLang="en-US" sz="1050" b="1" dirty="0">
                <a:solidFill>
                  <a:schemeClr val="bg1"/>
                </a:solidFill>
              </a:rPr>
              <a:t>누군가 </a:t>
            </a:r>
            <a:r>
              <a:rPr lang="ko-KR" altLang="en-US" sz="1050" b="1" dirty="0" err="1">
                <a:solidFill>
                  <a:schemeClr val="bg1"/>
                </a:solidFill>
              </a:rPr>
              <a:t>일부결제</a:t>
            </a:r>
            <a:r>
              <a:rPr lang="ko-KR" altLang="en-US" sz="1050" b="1" dirty="0">
                <a:solidFill>
                  <a:schemeClr val="bg1"/>
                </a:solidFill>
              </a:rPr>
              <a:t> 테스트를 했을 수 도 있습니다</a:t>
            </a:r>
            <a:r>
              <a:rPr lang="en-US" altLang="ko-KR" sz="105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30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485</Words>
  <Application>Microsoft Office PowerPoint</Application>
  <PresentationFormat>와이드스크린</PresentationFormat>
  <Paragraphs>125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240</cp:revision>
  <dcterms:created xsi:type="dcterms:W3CDTF">2025-11-14T06:29:01Z</dcterms:created>
  <dcterms:modified xsi:type="dcterms:W3CDTF">2026-02-01T08:39:53Z</dcterms:modified>
</cp:coreProperties>
</file>